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7" r:id="rId3"/>
    <p:sldId id="264" r:id="rId4"/>
    <p:sldId id="260" r:id="rId5"/>
    <p:sldId id="259" r:id="rId6"/>
    <p:sldId id="263" r:id="rId7"/>
    <p:sldId id="261" r:id="rId8"/>
    <p:sldId id="270" r:id="rId9"/>
    <p:sldId id="262" r:id="rId10"/>
    <p:sldId id="269" r:id="rId11"/>
    <p:sldId id="271" r:id="rId12"/>
    <p:sldId id="272" r:id="rId13"/>
    <p:sldId id="266" r:id="rId14"/>
    <p:sldId id="267" r:id="rId15"/>
    <p:sldId id="268" r:id="rId16"/>
    <p:sldId id="273" r:id="rId17"/>
    <p:sldId id="275" r:id="rId18"/>
    <p:sldId id="276" r:id="rId19"/>
    <p:sldId id="277" r:id="rId20"/>
    <p:sldId id="278" r:id="rId21"/>
    <p:sldId id="274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C7E30-D0F5-4CCB-9FCB-FF892DEA6F58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9005D-2E23-440D-A3DE-E04DDB604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5515" y="304800"/>
            <a:ext cx="5864106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Контрольно – измерительные </a:t>
            </a:r>
          </a:p>
          <a:p>
            <a:pPr algn="ctr"/>
            <a:r>
              <a:rPr lang="ru-RU" sz="2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материалы предметных </a:t>
            </a:r>
          </a:p>
          <a:p>
            <a:pPr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результатов в разделе  </a:t>
            </a:r>
          </a:p>
          <a:p>
            <a:pPr algn="ctr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</a:rPr>
              <a:t>Технология ручной обработки </a:t>
            </a:r>
          </a:p>
          <a:p>
            <a:pPr algn="ctr"/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</a:rPr>
              <a:t>древесины и древесных материалов» </a:t>
            </a:r>
            <a:endParaRPr lang="ru-RU" sz="26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6334780"/>
            <a:ext cx="7900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Учитель технологии Любимова Ирина Борисовна</a:t>
            </a:r>
            <a:endParaRPr lang="ru-RU" sz="2800" b="1" dirty="0">
              <a:solidFill>
                <a:srgbClr val="00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514600"/>
            <a:ext cx="8382000" cy="280076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Тест для мальчиков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5181600"/>
            <a:ext cx="19205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класс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286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Укажите какой</a:t>
            </a:r>
          </a:p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из пиломатериалов называется 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шпоном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35052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752600"/>
            <a:ext cx="4038600" cy="3021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29200" y="3276600"/>
            <a:ext cx="60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555_bi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524000"/>
            <a:ext cx="5181600" cy="304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867400" y="57150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" name="Рисунок 16" descr="2_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4267200"/>
            <a:ext cx="4876800" cy="2590800"/>
          </a:xfrm>
          <a:prstGeom prst="rect">
            <a:avLst/>
          </a:prstGeom>
        </p:spPr>
      </p:pic>
      <p:pic>
        <p:nvPicPr>
          <p:cNvPr id="18" name="Рисунок 17" descr="1hB8rAQpgr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51816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286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Укажите какой из пиломатериалов  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называюется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рейка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35052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10200" y="3048000"/>
            <a:ext cx="60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2000" y="58674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9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" name="Рисунок 16" descr="1_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419600"/>
            <a:ext cx="4251960" cy="20574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334000" y="586740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Рисунок 21" descr="f20150412175653-servisdosok-1555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1828800"/>
            <a:ext cx="4038600" cy="2590800"/>
          </a:xfrm>
          <a:prstGeom prst="rect">
            <a:avLst/>
          </a:prstGeom>
        </p:spPr>
      </p:pic>
      <p:pic>
        <p:nvPicPr>
          <p:cNvPr id="23" name="Рисунок 22" descr="1hB8rAQpgr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752600"/>
            <a:ext cx="1219200" cy="1219200"/>
          </a:xfrm>
          <a:prstGeom prst="rect">
            <a:avLst/>
          </a:prstGeom>
        </p:spPr>
      </p:pic>
      <p:pic>
        <p:nvPicPr>
          <p:cNvPr id="24" name="Рисунок 23" descr="vidi-derevyannoy-vagonki-Extr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1175" y="1524000"/>
            <a:ext cx="3552825" cy="2439010"/>
          </a:xfrm>
          <a:prstGeom prst="rect">
            <a:avLst/>
          </a:prstGeom>
        </p:spPr>
      </p:pic>
      <p:pic>
        <p:nvPicPr>
          <p:cNvPr id="25" name="Рисунок 24" descr="14-525be59cb6352.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4191000"/>
            <a:ext cx="3014752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3048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Укажите какой из пиломатериалов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духкантный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брус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35052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29200" y="3276600"/>
            <a:ext cx="60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2000" y="58674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071" y="0"/>
            <a:ext cx="1071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" name="Рисунок 18" descr="1hB8rAQpgr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1600200"/>
            <a:ext cx="1295400" cy="1295400"/>
          </a:xfrm>
          <a:prstGeom prst="rect">
            <a:avLst/>
          </a:prstGeom>
        </p:spPr>
      </p:pic>
      <p:pic>
        <p:nvPicPr>
          <p:cNvPr id="17" name="Рисунок 16" descr="1_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962400"/>
            <a:ext cx="4800600" cy="2667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724400" y="594360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Рисунок 22" descr="vidi-derevyannoy-vagonki-Extr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981200"/>
            <a:ext cx="3552825" cy="2439010"/>
          </a:xfrm>
          <a:prstGeom prst="rect">
            <a:avLst/>
          </a:prstGeom>
        </p:spPr>
      </p:pic>
      <p:pic>
        <p:nvPicPr>
          <p:cNvPr id="24" name="Рисунок 23" descr="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20001"/>
              </a:clrFrom>
              <a:clrTo>
                <a:srgbClr val="020001">
                  <a:alpha val="0"/>
                </a:srgbClr>
              </a:clrTo>
            </a:clrChange>
          </a:blip>
          <a:srcRect t="-4567" r="46993"/>
          <a:stretch>
            <a:fillRect/>
          </a:stretch>
        </p:blipFill>
        <p:spPr>
          <a:xfrm rot="4705650">
            <a:off x="6203908" y="751563"/>
            <a:ext cx="2362105" cy="463672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 rot="18705524">
            <a:off x="7332482" y="3525020"/>
            <a:ext cx="2022835" cy="1156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f20150412175653-servisdosok-155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4267201"/>
            <a:ext cx="3810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Проверка результатов.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Правильные ответы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867400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5867400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943600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8600" y="1219200"/>
          <a:ext cx="8610600" cy="54864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76400"/>
                <a:gridCol w="4064000"/>
                <a:gridCol w="287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№ вопроса</a:t>
                      </a:r>
                      <a:endParaRPr lang="ru-RU" sz="2400" i="1" dirty="0"/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rnd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ответы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rnd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баллы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№ 2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№ 1,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 № 3, № 4.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№ 1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№ 3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5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№ 1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6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№1 ,№ 2.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7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№ 2 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8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№ 3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9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№ 1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10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№ 2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sz="24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ru-RU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303876" y="302697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 descr="1hB8rAQpg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1676400"/>
            <a:ext cx="457200" cy="457200"/>
          </a:xfrm>
          <a:prstGeom prst="rect">
            <a:avLst/>
          </a:prstGeom>
        </p:spPr>
      </p:pic>
      <p:pic>
        <p:nvPicPr>
          <p:cNvPr id="12" name="Рисунок 11" descr="1hB8rAQpg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2133600"/>
            <a:ext cx="457200" cy="457200"/>
          </a:xfrm>
          <a:prstGeom prst="rect">
            <a:avLst/>
          </a:prstGeom>
        </p:spPr>
      </p:pic>
      <p:pic>
        <p:nvPicPr>
          <p:cNvPr id="13" name="Рисунок 12" descr="1hB8rAQpg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2133600"/>
            <a:ext cx="457200" cy="457200"/>
          </a:xfrm>
          <a:prstGeom prst="rect">
            <a:avLst/>
          </a:prstGeom>
        </p:spPr>
      </p:pic>
      <p:pic>
        <p:nvPicPr>
          <p:cNvPr id="17" name="Рисунок 16" descr="1hB8rAQpg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2133600"/>
            <a:ext cx="457200" cy="457200"/>
          </a:xfrm>
          <a:prstGeom prst="rect">
            <a:avLst/>
          </a:prstGeom>
        </p:spPr>
      </p:pic>
      <p:pic>
        <p:nvPicPr>
          <p:cNvPr id="18" name="Рисунок 17" descr="1hB8rAQpg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2590800"/>
            <a:ext cx="457200" cy="457200"/>
          </a:xfrm>
          <a:prstGeom prst="rect">
            <a:avLst/>
          </a:prstGeom>
        </p:spPr>
      </p:pic>
      <p:pic>
        <p:nvPicPr>
          <p:cNvPr id="19" name="Рисунок 18" descr="1hB8rAQpg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3048000"/>
            <a:ext cx="457200" cy="457200"/>
          </a:xfrm>
          <a:prstGeom prst="rect">
            <a:avLst/>
          </a:prstGeom>
        </p:spPr>
      </p:pic>
      <p:pic>
        <p:nvPicPr>
          <p:cNvPr id="20" name="Рисунок 19" descr="1hB8rAQpg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505200"/>
            <a:ext cx="457200" cy="457200"/>
          </a:xfrm>
          <a:prstGeom prst="rect">
            <a:avLst/>
          </a:prstGeom>
        </p:spPr>
      </p:pic>
      <p:pic>
        <p:nvPicPr>
          <p:cNvPr id="21" name="Рисунок 20" descr="1hB8rAQpg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962400"/>
            <a:ext cx="457200" cy="457200"/>
          </a:xfrm>
          <a:prstGeom prst="rect">
            <a:avLst/>
          </a:prstGeom>
        </p:spPr>
      </p:pic>
      <p:pic>
        <p:nvPicPr>
          <p:cNvPr id="22" name="Рисунок 21" descr="1hB8rAQpg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4419600"/>
            <a:ext cx="457200" cy="457200"/>
          </a:xfrm>
          <a:prstGeom prst="rect">
            <a:avLst/>
          </a:prstGeom>
        </p:spPr>
      </p:pic>
      <p:pic>
        <p:nvPicPr>
          <p:cNvPr id="23" name="Рисунок 22" descr="1hB8rAQpg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4876800"/>
            <a:ext cx="457200" cy="457200"/>
          </a:xfrm>
          <a:prstGeom prst="rect">
            <a:avLst/>
          </a:prstGeom>
        </p:spPr>
      </p:pic>
      <p:pic>
        <p:nvPicPr>
          <p:cNvPr id="24" name="Рисунок 23" descr="1hB8rAQpg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5257800"/>
            <a:ext cx="457200" cy="457200"/>
          </a:xfrm>
          <a:prstGeom prst="rect">
            <a:avLst/>
          </a:prstGeom>
        </p:spPr>
      </p:pic>
      <p:pic>
        <p:nvPicPr>
          <p:cNvPr id="25" name="Рисунок 24" descr="1hB8rAQpg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0" y="5715000"/>
            <a:ext cx="457200" cy="457200"/>
          </a:xfrm>
          <a:prstGeom prst="rect">
            <a:avLst/>
          </a:prstGeom>
        </p:spPr>
      </p:pic>
      <p:pic>
        <p:nvPicPr>
          <p:cNvPr id="26" name="Рисунок 25" descr="1hB8rAQpg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3962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228600"/>
            <a:ext cx="5420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Самооценивание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9200" y="1447800"/>
          <a:ext cx="6781800" cy="4436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/>
                <a:gridCol w="3390900"/>
              </a:tblGrid>
              <a:tr h="11091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 dpi="0" rotWithShape="1">
                      <a:blip r:embed="rId2">
                        <a:alphaModFix amt="74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09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blipFill dpi="0" rotWithShape="1">
                      <a:blip r:embed="rId2">
                        <a:alphaModFix amt="74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091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 dpi="0" rotWithShape="1">
                      <a:blip r:embed="rId2">
                        <a:alphaModFix amt="74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091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 dpi="0" rotWithShape="1">
                      <a:blip r:embed="rId2">
                        <a:alphaModFix amt="74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24000" y="1600200"/>
            <a:ext cx="1282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«5»</a:t>
            </a:r>
            <a:endParaRPr lang="ru-RU" sz="5400" b="1" cap="none" spc="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2667000"/>
            <a:ext cx="1282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«4»</a:t>
            </a:r>
            <a:endParaRPr lang="ru-RU" sz="5400" b="1" cap="none" spc="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3733800"/>
            <a:ext cx="1282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«3»</a:t>
            </a:r>
            <a:endParaRPr lang="ru-RU" sz="5400" b="1" cap="none" spc="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676400"/>
            <a:ext cx="3360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13-11 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баллов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7471" y="2667000"/>
            <a:ext cx="300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-7 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баллов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6800" y="3810000"/>
            <a:ext cx="265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-4 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баллов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76400" y="4800600"/>
            <a:ext cx="1282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«2»</a:t>
            </a:r>
            <a:endParaRPr lang="ru-RU" sz="5400" b="1" cap="none" spc="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98456" y="4876800"/>
            <a:ext cx="265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3-0 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баллов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b92d87b-f61e-466b-be12-a00480b07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6248400" cy="37650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05400" y="2590800"/>
            <a:ext cx="53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895600"/>
            <a:ext cx="141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технология</a:t>
            </a:r>
            <a:endParaRPr lang="ru-RU" b="1" i="1" dirty="0"/>
          </a:p>
        </p:txBody>
      </p:sp>
      <p:pic>
        <p:nvPicPr>
          <p:cNvPr id="7" name="Рисунок 6" descr="1_html_m57c0c3d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1" b="2817"/>
          <a:stretch>
            <a:fillRect/>
          </a:stretch>
        </p:blipFill>
        <p:spPr>
          <a:xfrm>
            <a:off x="5562600" y="2667000"/>
            <a:ext cx="3276600" cy="4191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543800" y="5181600"/>
            <a:ext cx="16002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09800" y="0"/>
            <a:ext cx="4648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934" y="5181600"/>
            <a:ext cx="5940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 спасибо!</a:t>
            </a:r>
            <a:endParaRPr lang="ru-RU" sz="72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Безымянный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593" b="78889"/>
          <a:stretch>
            <a:fillRect/>
          </a:stretch>
        </p:blipFill>
        <p:spPr>
          <a:xfrm>
            <a:off x="5410200" y="2667000"/>
            <a:ext cx="1143000" cy="700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22" y="228600"/>
            <a:ext cx="612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тесте вы увидели: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14-525be59cb6352.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295400"/>
            <a:ext cx="3014752" cy="23241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8800" y="1371600"/>
            <a:ext cx="4894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доска обрезная</a:t>
            </a:r>
            <a:endParaRPr lang="ru-RU" sz="5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864_bi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19200" y="3194050"/>
            <a:ext cx="5898547" cy="3663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33600" y="5105400"/>
            <a:ext cx="2247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русок</a:t>
            </a:r>
            <a:endParaRPr lang="ru-RU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1_1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286000"/>
            <a:ext cx="3894083" cy="3352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91200" y="5181600"/>
            <a:ext cx="2736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горбыль</a:t>
            </a:r>
            <a:endParaRPr lang="ru-RU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4953000" cy="2932181"/>
          </a:xfrm>
          <a:prstGeom prst="rect">
            <a:avLst/>
          </a:prstGeom>
        </p:spPr>
      </p:pic>
      <p:pic>
        <p:nvPicPr>
          <p:cNvPr id="3" name="Рисунок 2" descr="vidi-derevyannoy-vagonki-Extr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1828800"/>
            <a:ext cx="4191000" cy="4267200"/>
          </a:xfrm>
          <a:prstGeom prst="rect">
            <a:avLst/>
          </a:prstGeom>
        </p:spPr>
      </p:pic>
      <p:pic>
        <p:nvPicPr>
          <p:cNvPr id="4" name="Рисунок 3" descr="f20150412175653-servisdosok-1555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778370"/>
            <a:ext cx="4800600" cy="30796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3276600"/>
            <a:ext cx="196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рейка</a:t>
            </a:r>
            <a:endParaRPr lang="ru-RU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5934670"/>
            <a:ext cx="3968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евровагонка</a:t>
            </a:r>
            <a:endParaRPr lang="ru-RU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533400"/>
            <a:ext cx="5620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оска </a:t>
            </a:r>
            <a:r>
              <a:rPr lang="ru-RU" sz="5400" b="1" cap="none" spc="0" dirty="0" err="1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необрезная</a:t>
            </a:r>
            <a:endParaRPr lang="ru-RU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0553" y="228600"/>
            <a:ext cx="34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5800" cy="2895600"/>
          </a:xfrm>
          <a:prstGeom prst="rect">
            <a:avLst/>
          </a:prstGeom>
        </p:spPr>
      </p:pic>
      <p:pic>
        <p:nvPicPr>
          <p:cNvPr id="3" name="Рисунок 2" descr="fanera-xv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3152775"/>
            <a:ext cx="7086600" cy="37052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" y="2590800"/>
            <a:ext cx="1834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шпон</a:t>
            </a:r>
            <a:endParaRPr lang="ru-RU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2208" y="1524000"/>
            <a:ext cx="46717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ногослойная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фанера</a:t>
            </a:r>
            <a:endParaRPr lang="ru-RU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5_bi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660301">
            <a:off x="-252442" y="568973"/>
            <a:ext cx="5543249" cy="3477584"/>
          </a:xfrm>
          <a:prstGeom prst="rect">
            <a:avLst/>
          </a:prstGeom>
        </p:spPr>
      </p:pic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2971800"/>
            <a:ext cx="6553200" cy="3581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0660" y="5934670"/>
            <a:ext cx="8426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ревесностружечная плита</a:t>
            </a:r>
            <a:endParaRPr lang="ru-RU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734" y="0"/>
            <a:ext cx="8715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ревесноволокнистая плита</a:t>
            </a:r>
            <a:endParaRPr lang="ru-RU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2200" y="4953000"/>
            <a:ext cx="1440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ДСП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3000" y="990600"/>
            <a:ext cx="1475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ДВП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048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Составьте таблицу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самооценивания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867400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5867400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943600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8600" y="1219200"/>
          <a:ext cx="8610600" cy="5400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76400"/>
                <a:gridCol w="4064000"/>
                <a:gridCol w="287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№ вопроса</a:t>
                      </a:r>
                      <a:endParaRPr lang="ru-RU" sz="2400" i="1" dirty="0"/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rnd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ответы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rnd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баллы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№2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№ 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216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5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6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7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8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9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10</a:t>
                      </a:r>
                      <a:endParaRPr lang="ru-RU" sz="2400" b="1" i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rnd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303876" y="302697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 descr="1hB8rAQpg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2514600"/>
            <a:ext cx="533400" cy="533400"/>
          </a:xfrm>
          <a:prstGeom prst="rect">
            <a:avLst/>
          </a:prstGeom>
        </p:spPr>
      </p:pic>
      <p:sp>
        <p:nvSpPr>
          <p:cNvPr id="16" name="Минус 15"/>
          <p:cNvSpPr/>
          <p:nvPr/>
        </p:nvSpPr>
        <p:spPr>
          <a:xfrm>
            <a:off x="6096000" y="2133600"/>
            <a:ext cx="609600" cy="533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14934">
            <a:off x="196835" y="4115187"/>
            <a:ext cx="4316594" cy="1950476"/>
          </a:xfrm>
          <a:prstGeom prst="rect">
            <a:avLst/>
          </a:prstGeom>
        </p:spPr>
      </p:pic>
      <p:pic>
        <p:nvPicPr>
          <p:cNvPr id="3" name="Рисунок 2" descr="5111228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3333" b="9188"/>
          <a:stretch>
            <a:fillRect/>
          </a:stretch>
        </p:blipFill>
        <p:spPr>
          <a:xfrm>
            <a:off x="3276600" y="3106615"/>
            <a:ext cx="4876800" cy="3751385"/>
          </a:xfrm>
          <a:prstGeom prst="rect">
            <a:avLst/>
          </a:prstGeom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20001"/>
              </a:clrFrom>
              <a:clrTo>
                <a:srgbClr val="020001">
                  <a:alpha val="0"/>
                </a:srgbClr>
              </a:clrTo>
            </a:clrChange>
          </a:blip>
          <a:srcRect t="-4567" r="46993"/>
          <a:stretch>
            <a:fillRect/>
          </a:stretch>
        </p:blipFill>
        <p:spPr>
          <a:xfrm rot="4705650">
            <a:off x="5639757" y="-949668"/>
            <a:ext cx="2988134" cy="508477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 rot="7850072">
            <a:off x="7345364" y="2091272"/>
            <a:ext cx="1920872" cy="13613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6614" y="381000"/>
            <a:ext cx="5656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 </a:t>
            </a:r>
            <a:r>
              <a:rPr lang="ru-RU" sz="5400" b="1" cap="none" spc="0" dirty="0" err="1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двухкантный</a:t>
            </a:r>
            <a:endParaRPr lang="ru-RU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86600" y="3276600"/>
            <a:ext cx="1532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брус</a:t>
            </a:r>
            <a:endParaRPr lang="ru-RU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5562600"/>
            <a:ext cx="1911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кряж</a:t>
            </a:r>
            <a:endParaRPr lang="ru-RU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050" y="304800"/>
            <a:ext cx="8350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Отходы деревообработки: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6425" y="5105400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648200" cy="2971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05000" y="1371600"/>
            <a:ext cx="26229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стружка</a:t>
            </a:r>
            <a:endParaRPr lang="ru-RU" sz="5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676400"/>
            <a:ext cx="4315626" cy="29718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024637" y="1066800"/>
            <a:ext cx="2119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щепка</a:t>
            </a:r>
            <a:endParaRPr lang="ru-RU" sz="5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 descr="i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3962400"/>
            <a:ext cx="5105400" cy="2895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62000" y="4114800"/>
            <a:ext cx="2403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опилки</a:t>
            </a:r>
            <a:endParaRPr lang="ru-RU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304800"/>
            <a:ext cx="619983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Успехов в изучении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других разделов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технологии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358873fad4914931314b94f2036b503a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5DB"/>
              </a:clrFrom>
              <a:clrTo>
                <a:srgbClr val="FBF5D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2743200"/>
            <a:ext cx="5943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3810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Укажите какой</a:t>
            </a:r>
          </a:p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из пиломатериалов</a:t>
            </a:r>
          </a:p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называется бруском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1_1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819400"/>
            <a:ext cx="3894083" cy="3352800"/>
          </a:xfrm>
          <a:prstGeom prst="rect">
            <a:avLst/>
          </a:prstGeom>
        </p:spPr>
      </p:pic>
      <p:pic>
        <p:nvPicPr>
          <p:cNvPr id="4" name="Рисунок 3" descr="14-525be59cb6352.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200400"/>
            <a:ext cx="3014752" cy="2324100"/>
          </a:xfrm>
          <a:prstGeom prst="rect">
            <a:avLst/>
          </a:prstGeom>
        </p:spPr>
      </p:pic>
      <p:pic>
        <p:nvPicPr>
          <p:cNvPr id="5" name="Рисунок 4" descr="864_bi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2819400"/>
            <a:ext cx="5898547" cy="3663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8674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58674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9436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1hB8rAQpgr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2667000"/>
            <a:ext cx="1295400" cy="12954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9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3048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называют отходами деревообработки?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2_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7200"/>
            <a:ext cx="4876800" cy="2590800"/>
          </a:xfrm>
          <a:prstGeom prst="rect">
            <a:avLst/>
          </a:prstGeom>
        </p:spPr>
      </p:pic>
      <p:pic>
        <p:nvPicPr>
          <p:cNvPr id="10" name="Рисунок 9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4267200" cy="2590800"/>
          </a:xfrm>
          <a:prstGeom prst="rect">
            <a:avLst/>
          </a:prstGeom>
        </p:spPr>
      </p:pic>
      <p:pic>
        <p:nvPicPr>
          <p:cNvPr id="11" name="Рисунок 10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752600"/>
            <a:ext cx="4315626" cy="2667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28800" y="19812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59436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i (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4191000"/>
            <a:ext cx="4495800" cy="2667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800600" y="18288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29200" y="4648200"/>
            <a:ext cx="45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1hB8rAQpgrY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2057400"/>
            <a:ext cx="1295400" cy="1295400"/>
          </a:xfrm>
          <a:prstGeom prst="rect">
            <a:avLst/>
          </a:prstGeom>
        </p:spPr>
      </p:pic>
      <p:pic>
        <p:nvPicPr>
          <p:cNvPr id="18" name="Рисунок 17" descr="1hB8rAQpgrY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1371600"/>
            <a:ext cx="1295400" cy="1295400"/>
          </a:xfrm>
          <a:prstGeom prst="rect">
            <a:avLst/>
          </a:prstGeom>
        </p:spPr>
      </p:pic>
      <p:pic>
        <p:nvPicPr>
          <p:cNvPr id="19" name="Рисунок 18" descr="1hB8rAQpgrY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4038600"/>
            <a:ext cx="1295400" cy="12954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4572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Укажите какой</a:t>
            </a:r>
          </a:p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из пиломатериалов</a:t>
            </a:r>
          </a:p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называется 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необрезная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доска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1_1_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F3F8"/>
              </a:clrFrom>
              <a:clrTo>
                <a:srgbClr val="F4F3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3048000"/>
            <a:ext cx="3894083" cy="3352800"/>
          </a:xfrm>
          <a:prstGeom prst="rect">
            <a:avLst/>
          </a:prstGeom>
        </p:spPr>
      </p:pic>
      <p:pic>
        <p:nvPicPr>
          <p:cNvPr id="4" name="Рисунок 3" descr="14-525be59cb6352.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3352800"/>
            <a:ext cx="3014752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8674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58674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9436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2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24200"/>
            <a:ext cx="3657600" cy="2932181"/>
          </a:xfrm>
          <a:prstGeom prst="rect">
            <a:avLst/>
          </a:prstGeom>
        </p:spPr>
      </p:pic>
      <p:pic>
        <p:nvPicPr>
          <p:cNvPr id="9" name="Рисунок 8" descr="1hB8rAQpgr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667000"/>
            <a:ext cx="1295400" cy="12954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4800" y="304800"/>
            <a:ext cx="91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3810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Укажите какой</a:t>
            </a:r>
          </a:p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из пиломатериалов</a:t>
            </a:r>
          </a:p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называется   брусом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14-525be59cb6352.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1090880">
            <a:off x="3470920" y="3026183"/>
            <a:ext cx="3014752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8674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58674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9436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1hB8rAQpg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2286000"/>
            <a:ext cx="1295400" cy="1295400"/>
          </a:xfrm>
          <a:prstGeom prst="rect">
            <a:avLst/>
          </a:prstGeom>
        </p:spPr>
      </p:pic>
      <p:pic>
        <p:nvPicPr>
          <p:cNvPr id="11" name="Рисунок 10" descr="51112282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3333" b="9188"/>
          <a:stretch>
            <a:fillRect/>
          </a:stretch>
        </p:blipFill>
        <p:spPr>
          <a:xfrm>
            <a:off x="5181600" y="2895600"/>
            <a:ext cx="3962400" cy="3048000"/>
          </a:xfrm>
          <a:prstGeom prst="rect">
            <a:avLst/>
          </a:prstGeom>
        </p:spPr>
      </p:pic>
      <p:pic>
        <p:nvPicPr>
          <p:cNvPr id="12" name="Рисунок 11" descr="i (4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14934">
            <a:off x="-24902" y="3600077"/>
            <a:ext cx="3994059" cy="21907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8600" y="22860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152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Укажите какой  из пиломатериалов называется  фанерой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fanera-xv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8600" y="1600200"/>
            <a:ext cx="4876800" cy="27146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1000" y="35052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752600"/>
            <a:ext cx="4038600" cy="3021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29200" y="3276600"/>
            <a:ext cx="60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555_bi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3810000"/>
            <a:ext cx="4724400" cy="304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267200" y="61722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1hB8rAQpgr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1676400"/>
            <a:ext cx="1600200" cy="1524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8600" y="22860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286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Укажите какой</a:t>
            </a:r>
          </a:p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из пиломатериалов  изготовляют из отходов производства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35052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1828800"/>
            <a:ext cx="4191000" cy="3021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29200" y="3276600"/>
            <a:ext cx="60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555_bi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2057400"/>
            <a:ext cx="4922520" cy="28956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62000" y="58674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Рисунок 17" descr="1hB8rAQpgr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362200"/>
            <a:ext cx="1219200" cy="1219200"/>
          </a:xfrm>
          <a:prstGeom prst="rect">
            <a:avLst/>
          </a:prstGeom>
        </p:spPr>
      </p:pic>
      <p:pic>
        <p:nvPicPr>
          <p:cNvPr id="19" name="Рисунок 18" descr="1hB8rAQpgr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2133600"/>
            <a:ext cx="1295400" cy="1295400"/>
          </a:xfrm>
          <a:prstGeom prst="rect">
            <a:avLst/>
          </a:prstGeom>
        </p:spPr>
      </p:pic>
      <p:pic>
        <p:nvPicPr>
          <p:cNvPr id="17" name="Рисунок 16" descr="1_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962400"/>
            <a:ext cx="4800600" cy="2667000"/>
          </a:xfrm>
          <a:prstGeom prst="rect">
            <a:avLst/>
          </a:prstGeom>
        </p:spPr>
      </p:pic>
      <p:pic>
        <p:nvPicPr>
          <p:cNvPr id="20" name="Рисунок 19" descr="2_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4648200"/>
            <a:ext cx="3810000" cy="198358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334000" y="586740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533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Укажите какой</a:t>
            </a:r>
          </a:p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из пиломатериалов называется  ДСП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fanera-x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4876800" cy="27146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1000" y="35052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819400"/>
            <a:ext cx="4038600" cy="3021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29200" y="3276600"/>
            <a:ext cx="60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555_bi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4038600"/>
            <a:ext cx="4724400" cy="304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267200" y="61722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1hB8rAQpgr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981200"/>
            <a:ext cx="1447800" cy="1447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8600" y="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306</Words>
  <Application>Microsoft Office PowerPoint</Application>
  <PresentationFormat>Экран (4:3)</PresentationFormat>
  <Paragraphs>161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21</cp:revision>
  <dcterms:created xsi:type="dcterms:W3CDTF">2015-09-27T03:27:12Z</dcterms:created>
  <dcterms:modified xsi:type="dcterms:W3CDTF">2015-09-27T08:06:22Z</dcterms:modified>
</cp:coreProperties>
</file>