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8" r:id="rId5"/>
    <p:sldId id="269" r:id="rId6"/>
    <p:sldId id="270" r:id="rId7"/>
    <p:sldId id="272" r:id="rId8"/>
    <p:sldId id="273" r:id="rId9"/>
    <p:sldId id="260" r:id="rId10"/>
    <p:sldId id="279" r:id="rId11"/>
    <p:sldId id="258" r:id="rId12"/>
    <p:sldId id="261" r:id="rId13"/>
    <p:sldId id="262" r:id="rId14"/>
    <p:sldId id="278" r:id="rId15"/>
    <p:sldId id="263" r:id="rId16"/>
    <p:sldId id="265" r:id="rId17"/>
    <p:sldId id="267" r:id="rId18"/>
    <p:sldId id="281" r:id="rId19"/>
    <p:sldId id="264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FFCC"/>
    <a:srgbClr val="CC99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4000">
              <a:srgbClr val="99CCFF"/>
            </a:gs>
            <a:gs pos="52000">
              <a:srgbClr val="9966FF"/>
            </a:gs>
            <a:gs pos="61000">
              <a:srgbClr val="CC99FF"/>
            </a:gs>
            <a:gs pos="88000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009" y="260648"/>
            <a:ext cx="8928991" cy="3960441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Лепка </a:t>
            </a:r>
            <a:b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</a:br>
            <a: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из холодного фарфора</a:t>
            </a:r>
            <a:endParaRPr lang="ru-RU" sz="6600" b="1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glow rad="101600">
                  <a:srgbClr val="CC99FF"/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9458" y="47971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24472" y="548680"/>
            <a:ext cx="4930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 класс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7044" y="5301207"/>
            <a:ext cx="487344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технологии </a:t>
            </a:r>
          </a:p>
          <a:p>
            <a:pPr algn="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СОШ №2</a:t>
            </a:r>
          </a:p>
          <a:p>
            <a:pPr algn="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Любимова Ирина Борисовна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6" t="8095" r="6087" b="28369"/>
          <a:stretch/>
        </p:blipFill>
        <p:spPr>
          <a:xfrm>
            <a:off x="-73496" y="3284984"/>
            <a:ext cx="3853408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31965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60648"/>
            <a:ext cx="756084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Клей ПВА — дисперсия поливинилацетата в воде, с пластификатором и специальными добавками.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484784"/>
            <a:ext cx="8424936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just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Свойства</a:t>
            </a:r>
          </a:p>
          <a:p>
            <a:pPr algn="just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Высокая морозостойкость клеевого соединения, низкая морозостойкость самой ПВА-дисперсии (не допускает замерзания).</a:t>
            </a:r>
          </a:p>
          <a:p>
            <a:pPr algn="just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Хорошая клеящая способность. (по ГОСТу (ГОСТ 18992-80) клеящая способность должна составлять не менее 400 Н/м для первых сортов, 550 Н/м для высших сортов)</a:t>
            </a:r>
          </a:p>
          <a:p>
            <a:pPr algn="just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Нетоксичен, </a:t>
            </a:r>
            <a:r>
              <a:rPr lang="ru-RU" sz="2000" b="1" dirty="0" err="1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пожаро</a:t>
            </a:r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- и взрывобезопасен.</a:t>
            </a:r>
          </a:p>
          <a:p>
            <a:pPr algn="just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Частично растворим в воде, </a:t>
            </a:r>
            <a:r>
              <a:rPr lang="ru-RU" sz="2000" b="1" dirty="0" err="1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эмульгированная</a:t>
            </a:r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часть растворима в уксусной кислоте и многих органических растворителях: ацетоне, метаноле, этилацетате, бензоле, метилен-хлориде и др.</a:t>
            </a:r>
          </a:p>
          <a:p>
            <a:pPr algn="just"/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b="1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just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При застывании стекленеет с малой усадкой, но не становится излишне хрупким, что позволяет заполнять просветы до нескольких миллиметров.</a:t>
            </a:r>
          </a:p>
          <a:p>
            <a:pPr algn="ctr"/>
            <a:endParaRPr lang="ru-RU" sz="2800" b="1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ru-RU" sz="28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800" b="1" cap="none" spc="0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31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94549"/>
            <a:ext cx="6361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Молды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лепки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37079"/>
            <a:ext cx="2743200" cy="3675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82" y="1628800"/>
            <a:ext cx="2476500" cy="4905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61" t="22163" r="12010" b="13618"/>
          <a:stretch/>
        </p:blipFill>
        <p:spPr>
          <a:xfrm>
            <a:off x="179512" y="1918419"/>
            <a:ext cx="3350756" cy="36945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49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80" b="20474"/>
          <a:stretch/>
        </p:blipFill>
        <p:spPr>
          <a:xfrm>
            <a:off x="611560" y="3933056"/>
            <a:ext cx="4896544" cy="2738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850" r="43517" b="9220"/>
          <a:stretch/>
        </p:blipFill>
        <p:spPr>
          <a:xfrm>
            <a:off x="5240375" y="3429000"/>
            <a:ext cx="3855368" cy="3363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25" y="987622"/>
            <a:ext cx="3068804" cy="2653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24743"/>
            <a:ext cx="3155591" cy="2658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4624"/>
            <a:ext cx="8354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Молды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своими руками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340768"/>
            <a:ext cx="406950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Лавровый </a:t>
            </a:r>
            <a:r>
              <a:rPr lang="ru-RU" sz="2000" b="1" dirty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лист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Листья любых растений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cap="none" spc="0" dirty="0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Холодный фарфор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Фактурная поверхность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Гипсовые слепки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Эпоксидные слепки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err="1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Пенополистерольные</a:t>
            </a:r>
            <a:r>
              <a:rPr lang="ru-RU" sz="2000" b="1" dirty="0" smtClean="0">
                <a:ln>
                  <a:prstDash val="solid"/>
                </a:ln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плитки</a:t>
            </a:r>
          </a:p>
          <a:p>
            <a:endParaRPr lang="ru-RU" sz="2000" b="1" dirty="0" smtClean="0">
              <a:ln>
                <a:prstDash val="solid"/>
              </a:ln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ru-RU" sz="2000" b="1" cap="none" spc="0" dirty="0">
              <a:ln>
                <a:prstDash val="solid"/>
              </a:ln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10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3657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2"/>
            <a:ext cx="3873332" cy="272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15" t="17324" r="21313" b="10176"/>
          <a:stretch/>
        </p:blipFill>
        <p:spPr>
          <a:xfrm>
            <a:off x="4716016" y="3563385"/>
            <a:ext cx="4196819" cy="3003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56777"/>
            <a:ext cx="2448272" cy="188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188639"/>
            <a:ext cx="92979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Инструменты и приспособления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149" y="3486942"/>
            <a:ext cx="2732158" cy="39087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ru-RU" sz="3600" b="1" cap="none" spc="0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Выемки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Ножи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cap="none" spc="0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Стеки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Ножницы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 err="1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ru-RU" sz="3600" b="1" cap="none" spc="0" dirty="0" err="1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ульки</a:t>
            </a:r>
            <a:endParaRPr lang="ru-RU" sz="3600" b="1" cap="none" spc="0" dirty="0" smtClean="0">
              <a:ln w="11430"/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3600" b="1" dirty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3600" b="1" dirty="0" smtClean="0">
                <a:ln w="11430"/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калки</a:t>
            </a:r>
            <a:endParaRPr lang="ru-RU" sz="3600" b="1" cap="none" spc="0" dirty="0" smtClean="0">
              <a:ln w="11430"/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1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5"/>
            <a:ext cx="46068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Применение </a:t>
            </a:r>
          </a:p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подручных средств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32984"/>
            <a:ext cx="83332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itchFamily="2" charset="2"/>
              <a:buChar char="ü"/>
            </a:pP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Шприц 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Бритвенный станок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Наждачная бумага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" b="100000" l="28125" r="9567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4211960" cy="4258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3239"/>
            <a:ext cx="4191000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6027" b="94866" l="5655" r="473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497" r="38750" b="1"/>
          <a:stretch/>
        </p:blipFill>
        <p:spPr>
          <a:xfrm rot="2925953">
            <a:off x="1449663" y="2478596"/>
            <a:ext cx="2310357" cy="5332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140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1206" y="2462"/>
            <a:ext cx="3930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Прием лепки: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8013"/>
            <a:ext cx="5539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Гвоздика, травка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67" t="21409" r="25269" b="21409"/>
          <a:stretch/>
        </p:blipFill>
        <p:spPr>
          <a:xfrm>
            <a:off x="191410" y="908720"/>
            <a:ext cx="3445652" cy="2664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45" t="5646" r="2474" b="13402"/>
          <a:stretch/>
        </p:blipFill>
        <p:spPr>
          <a:xfrm>
            <a:off x="3857654" y="905890"/>
            <a:ext cx="3890863" cy="2857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85" t="8797" r="10412"/>
          <a:stretch/>
        </p:blipFill>
        <p:spPr>
          <a:xfrm>
            <a:off x="127445" y="3717032"/>
            <a:ext cx="3509617" cy="2996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3" t="16495" r="2062"/>
          <a:stretch/>
        </p:blipFill>
        <p:spPr>
          <a:xfrm>
            <a:off x="3866761" y="3838887"/>
            <a:ext cx="4399939" cy="2875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36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1206" y="2462"/>
            <a:ext cx="3930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Прием лепки: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8013"/>
            <a:ext cx="5539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Гвоздика, травка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53" t="3574" r="8144"/>
          <a:stretch/>
        </p:blipFill>
        <p:spPr>
          <a:xfrm>
            <a:off x="252091" y="794184"/>
            <a:ext cx="3324289" cy="3001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34" t="21307" r="15670" b="6117"/>
          <a:stretch/>
        </p:blipFill>
        <p:spPr>
          <a:xfrm>
            <a:off x="322939" y="3895354"/>
            <a:ext cx="3253441" cy="2793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7214" y="1573807"/>
            <a:ext cx="5747494" cy="44825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4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1206" y="2462"/>
            <a:ext cx="3930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Прием лепки: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8013"/>
            <a:ext cx="5539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Гвоздика, травка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95" t="9161" r="10573" b="12455"/>
          <a:stretch/>
        </p:blipFill>
        <p:spPr>
          <a:xfrm>
            <a:off x="4282" y="771903"/>
            <a:ext cx="2752437" cy="2179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47" t="33677" r="20000" b="23574"/>
          <a:stretch/>
        </p:blipFill>
        <p:spPr>
          <a:xfrm>
            <a:off x="2548620" y="956286"/>
            <a:ext cx="3843229" cy="1995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14" y="1412776"/>
            <a:ext cx="2939819" cy="2204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35" t="8110" r="27215" b="26302"/>
          <a:stretch/>
        </p:blipFill>
        <p:spPr>
          <a:xfrm>
            <a:off x="107504" y="3284984"/>
            <a:ext cx="3250302" cy="3083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16" t="5646" r="11650"/>
          <a:stretch/>
        </p:blipFill>
        <p:spPr>
          <a:xfrm>
            <a:off x="3635896" y="3356992"/>
            <a:ext cx="3794803" cy="3309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74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0" t="8121" r="17102"/>
          <a:stretch/>
        </p:blipFill>
        <p:spPr>
          <a:xfrm>
            <a:off x="451939" y="332656"/>
            <a:ext cx="8208912" cy="6349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1794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13" t="5979" r="7141" b="5979"/>
          <a:stretch/>
        </p:blipFill>
        <p:spPr>
          <a:xfrm>
            <a:off x="152792" y="908720"/>
            <a:ext cx="4551423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1" r="9206"/>
          <a:stretch/>
        </p:blipFill>
        <p:spPr>
          <a:xfrm>
            <a:off x="3995936" y="870180"/>
            <a:ext cx="4928659" cy="50566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47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6599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мастер- класса: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960" y="1303234"/>
            <a:ext cx="71470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Формирование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умений и </a:t>
            </a:r>
            <a:r>
              <a:rPr lang="ru-RU" sz="4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навыков работы 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холодным фарфором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учителей технологии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667" b="98000" l="9934" r="9470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44" y="3682977"/>
            <a:ext cx="3531490" cy="32172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841" y="3789040"/>
            <a:ext cx="213567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527704"/>
            <a:ext cx="626469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Демонстрация</a:t>
            </a:r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приготовления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х</a:t>
            </a:r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олодного фарфора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Показ приемов лепки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Популяризация лепки как вида пластических  искусств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lumMod val="50000"/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9347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18" t="1693" r="19206"/>
          <a:stretch/>
        </p:blipFill>
        <p:spPr>
          <a:xfrm>
            <a:off x="827584" y="96912"/>
            <a:ext cx="5529942" cy="6741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241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4478"/>
            <a:ext cx="3768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Лепка розы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2" y="987808"/>
            <a:ext cx="3606552" cy="2706393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987808"/>
            <a:ext cx="3755909" cy="2664296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0" y="3933056"/>
            <a:ext cx="3707904" cy="27809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899925" cy="29249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" y="2865710"/>
            <a:ext cx="683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04138" y="2967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551308" flipV="1">
            <a:off x="-832720" y="5680690"/>
            <a:ext cx="3076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28005" y="580831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791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6652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038600" cy="30289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3947931" cy="2960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6652"/>
            <a:ext cx="3851920" cy="28889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1744" y="23094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2628" y="23123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744" y="544522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561063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8496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4249" y="496901"/>
            <a:ext cx="6942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Творческих успехов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78" y="678797"/>
            <a:ext cx="4340128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42" t="4516" r="17097" b="8387"/>
          <a:stretch/>
        </p:blipFill>
        <p:spPr>
          <a:xfrm>
            <a:off x="283031" y="4204398"/>
            <a:ext cx="2531960" cy="253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95" t="4946" r="19032" b="10108"/>
          <a:stretch/>
        </p:blipFill>
        <p:spPr>
          <a:xfrm>
            <a:off x="3376710" y="4164036"/>
            <a:ext cx="2779465" cy="257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00" t="4731" r="13423"/>
          <a:stretch/>
        </p:blipFill>
        <p:spPr>
          <a:xfrm>
            <a:off x="251519" y="1988840"/>
            <a:ext cx="2584339" cy="257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24" t="2151" r="29175" b="-2154"/>
          <a:stretch/>
        </p:blipFill>
        <p:spPr>
          <a:xfrm>
            <a:off x="6765487" y="4039841"/>
            <a:ext cx="1841175" cy="284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33" t="6385" r="11783"/>
          <a:stretch/>
        </p:blipFill>
        <p:spPr>
          <a:xfrm>
            <a:off x="6156176" y="1850792"/>
            <a:ext cx="2811266" cy="2614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7198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План нашей встречи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Понятие лепка</a:t>
            </a:r>
          </a:p>
          <a:p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Рецепт и технология приготовления холодного фарфора</a:t>
            </a:r>
          </a:p>
          <a:p>
            <a:r>
              <a:rPr lang="ru-RU" i="1" dirty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И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нструменты и приспособления для лепки</a:t>
            </a:r>
          </a:p>
          <a:p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Приемы лепки</a:t>
            </a:r>
          </a:p>
          <a:p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Варка холодного фарфора</a:t>
            </a:r>
          </a:p>
          <a:p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Лепка:         листик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                  мандарин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                  роза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                 гвоздика</a:t>
            </a:r>
          </a:p>
          <a:p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Чаепитие «Флористика»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24944"/>
            <a:ext cx="3286633" cy="3930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05111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0446" y="1238026"/>
            <a:ext cx="8229600" cy="4525963"/>
          </a:xfrm>
        </p:spPr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Calibri"/>
                <a:cs typeface="Times New Roman"/>
              </a:rPr>
              <a:t>это интересное и полезное увлечение, помогающее всесторонне развить личность ребёнка   и занимательное рукоделие для  взрослых</a:t>
            </a:r>
            <a:endParaRPr lang="ru-RU" dirty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446" y="764704"/>
            <a:ext cx="2928815" cy="96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Лепка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6840760" cy="334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51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84584" y="1406127"/>
            <a:ext cx="8910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cap="all" dirty="0">
                <a:ln w="0"/>
                <a:solidFill>
                  <a:srgbClr val="00206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i="1" cap="all" dirty="0">
                <a:ln w="0"/>
                <a:solidFill>
                  <a:srgbClr val="00206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-Придание формы пластическому</a:t>
            </a:r>
          </a:p>
          <a:p>
            <a:pPr lvl="0" algn="ctr"/>
            <a:r>
              <a:rPr lang="ru-RU" sz="3200" b="1" i="1" cap="all" dirty="0">
                <a:ln w="0"/>
                <a:solidFill>
                  <a:srgbClr val="00206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 материалу с помощью рук и</a:t>
            </a:r>
          </a:p>
          <a:p>
            <a:pPr lvl="0" algn="ctr"/>
            <a:r>
              <a:rPr lang="ru-RU" sz="3200" b="1" i="1" cap="all" dirty="0">
                <a:ln w="0"/>
                <a:solidFill>
                  <a:srgbClr val="00206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 вспомогательных инструментов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8408" y="404664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Лепка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408" y="3486914"/>
            <a:ext cx="60486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Это один из базовых приёмов </a:t>
            </a:r>
            <a:r>
              <a:rPr lang="ru-RU" sz="3200" b="1" i="1" dirty="0">
                <a:solidFill>
                  <a:srgbClr val="002060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ea typeface="Calibri"/>
                <a:cs typeface="Times New Roman"/>
              </a:rPr>
              <a:t>скульптуры</a:t>
            </a:r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, который предназначен для освоения первичных принципов этой техники. 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-972616" y="3140968"/>
            <a:ext cx="8064896" cy="3621565"/>
          </a:xfrm>
          <a:prstGeom prst="cloud">
            <a:avLst/>
          </a:prstGeom>
          <a:noFill/>
          <a:ln w="7302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528392" cy="2375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190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20" y="147201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Лепка обогащает ребёнка не только в художественном и творческом плане. Занятия лепкой влияют на его общее развитие: 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Arial Black" pitchFamily="34" charset="0"/>
              </a:rPr>
              <a:t>повышают сенсорную чувствительность ,способствуют тонкому восприятию формы, фактуры, цвета, веса, пластики, пропорций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Arial Black" pitchFamily="34" charset="0"/>
              </a:rPr>
              <a:t>развивают общую ручную умелость, мелкую моторику к тому же синхронизируют работу обеих рук, а также пространственное мышление и воображение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Arial Black" pitchFamily="34" charset="0"/>
              </a:rPr>
              <a:t>формируют умение планировать работу по реализации замысла, предвидеть результат и достигать его, при необходимости вносить коррективы в первоначальный замысел.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48680"/>
            <a:ext cx="8358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дает ребенку лепка?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9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5100"/>
            <a:ext cx="38100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4406900"/>
            <a:ext cx="35671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41148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3810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00" y="-430629"/>
            <a:ext cx="4517900" cy="468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340768"/>
            <a:ext cx="6678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ü"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Пластилин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Глина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пластика</a:t>
            </a:r>
            <a:endParaRPr lang="ru-RU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Соленое тесто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Холодный </a:t>
            </a:r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фарфор</a:t>
            </a:r>
            <a:endParaRPr lang="ru-RU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1375" y="417438"/>
            <a:ext cx="7054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Материалы для лепки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69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В начале прошлого века в Аргентине придумали особую смесь из кукурузного крахмала, клея, масла и глицерина, которая стала использоваться для художественной лепки.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25144"/>
            <a:ext cx="8424935" cy="14993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Холодный фарфор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FFCC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G:\Мастеркласс\72105282_f67a4831de9d12a9c381b23bb9ef1514_a09201410f62416405cae5832acf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52936"/>
            <a:ext cx="3542691" cy="2765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24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38890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solidFill>
                  <a:srgbClr val="FF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Рецепт</a:t>
            </a:r>
            <a:endParaRPr lang="ru-RU" sz="9600" b="1" cap="none" spc="0" dirty="0">
              <a:ln w="1905"/>
              <a:solidFill>
                <a:srgbClr val="FF0000"/>
              </a:solidFill>
              <a:effectLst>
                <a:glow rad="101600">
                  <a:srgbClr val="66FF66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57298"/>
            <a:ext cx="7326493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Крахмал кукурузный -1 стакан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Клей ПВА- 1 стакан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Глицерин- 1 столовая ложка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Крем для рук – 1 столовая ложка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Лимонная кислота- 1 чайная ложка</a:t>
            </a:r>
          </a:p>
          <a:p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4667" b="96167" l="510" r="897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90" y="36657"/>
            <a:ext cx="2024256" cy="3148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613" b="97984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36911"/>
            <a:ext cx="1965198" cy="422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4667" l="983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20" y="3788988"/>
            <a:ext cx="3314339" cy="3501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6304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4221088"/>
            <a:ext cx="4073169" cy="2637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496" b="98077" l="1636" r="9745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301">
            <a:off x="1036020" y="4152249"/>
            <a:ext cx="4067033" cy="2760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24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431">
            <a:off x="1238274" y="3749102"/>
            <a:ext cx="3816424" cy="17300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46" t="11770" r="13435" b="14802"/>
          <a:stretch/>
        </p:blipFill>
        <p:spPr>
          <a:xfrm>
            <a:off x="4139952" y="4566043"/>
            <a:ext cx="1631630" cy="21681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50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466</Words>
  <Application>Microsoft Office PowerPoint</Application>
  <PresentationFormat>Экран (4:3)</PresentationFormat>
  <Paragraphs>102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Лепка  из холодного фарфора</vt:lpstr>
      <vt:lpstr>Слайд 2</vt:lpstr>
      <vt:lpstr>План нашей встречи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Лепка  из холодного фарфора</dc:title>
  <dc:creator>Лёха</dc:creator>
  <cp:lastModifiedBy>Ирина</cp:lastModifiedBy>
  <cp:revision>31</cp:revision>
  <dcterms:created xsi:type="dcterms:W3CDTF">2012-01-04T23:03:25Z</dcterms:created>
  <dcterms:modified xsi:type="dcterms:W3CDTF">2015-09-26T10:00:36Z</dcterms:modified>
</cp:coreProperties>
</file>