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C504E-9274-45F3-BB77-D5694107A8CF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B201B-C3D4-4E7C-9CC5-B255109954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3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73479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Региональная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научно – практическая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конференция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49" y="2786058"/>
            <a:ext cx="905735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800" b="1" i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Актуальные проблемы </a:t>
            </a:r>
          </a:p>
          <a:p>
            <a:pPr algn="ctr"/>
            <a:r>
              <a:rPr lang="ru-RU" sz="4800" b="1" i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воспитания и дополнительного</a:t>
            </a:r>
          </a:p>
          <a:p>
            <a:pPr algn="ctr"/>
            <a:r>
              <a:rPr lang="ru-RU" sz="4800" b="1" i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образования детей и </a:t>
            </a:r>
          </a:p>
          <a:p>
            <a:pPr algn="ctr"/>
            <a:r>
              <a:rPr lang="ru-RU" sz="4800" b="1" i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учащейся молодежи</a:t>
            </a:r>
          </a:p>
          <a:p>
            <a:pPr algn="ctr"/>
            <a:r>
              <a:rPr lang="ru-RU" sz="48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Сахалинской области»</a:t>
            </a:r>
            <a:endParaRPr lang="ru-RU" sz="4800" b="1" i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280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рассчитана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64305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786058"/>
            <a:ext cx="7907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Особенность программы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357694"/>
            <a:ext cx="5894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многоуровневость</a:t>
            </a:r>
            <a:endParaRPr lang="ru-RU" sz="5400" b="1" cap="none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643050"/>
            <a:ext cx="886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учащихся </a:t>
            </a:r>
            <a:r>
              <a:rPr lang="ru-RU" sz="32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1–4 классов </a:t>
            </a:r>
            <a:r>
              <a:rPr lang="ru-RU" sz="32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/6–10 лет/</a:t>
            </a:r>
            <a:endParaRPr lang="ru-RU" sz="3200" b="1" cap="none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34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9877" y="2967335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73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84926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первом уровне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/1-2 класс/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7158" y="1714488"/>
            <a:ext cx="3857652" cy="342902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57686" y="1714488"/>
            <a:ext cx="4286280" cy="3429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19877" y="2967335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2908" y="5214950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214950"/>
            <a:ext cx="67448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в технике обрывная аппликация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Кот и нитки»</a:t>
            </a:r>
            <a:endParaRPr lang="ru-RU" sz="28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31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261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4714884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6"/>
            <a:ext cx="817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Второй уровень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/3 класс/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-1" t="8174" r="-1499"/>
          <a:stretch/>
        </p:blipFill>
        <p:spPr bwMode="auto">
          <a:xfrm>
            <a:off x="214282" y="1857364"/>
            <a:ext cx="4286280" cy="3071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0" y="1928802"/>
            <a:ext cx="4071966" cy="3000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1922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143512"/>
            <a:ext cx="8010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в технике </a:t>
            </a:r>
            <a:r>
              <a:rPr lang="ru-RU" sz="40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0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Торцевание» </a:t>
            </a:r>
            <a:endParaRPr lang="ru-RU" sz="4000" b="1" i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625" t="-1968"/>
          <a:stretch/>
        </p:blipFill>
        <p:spPr bwMode="auto">
          <a:xfrm>
            <a:off x="142844" y="2000240"/>
            <a:ext cx="4286280" cy="32861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00562" y="2000240"/>
            <a:ext cx="4357718" cy="3357586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67833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ru-RU" sz="3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 </a:t>
            </a:r>
          </a:p>
          <a:p>
            <a:r>
              <a:rPr kumimoji="0" lang="ru-RU" sz="3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традиционных техник,</a:t>
            </a:r>
          </a:p>
          <a:p>
            <a:r>
              <a:rPr kumimoji="0" lang="ru-RU" sz="3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трудоемкая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57826"/>
            <a:ext cx="5929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Материал: яичная скорлупа.  Развивает у обучающихся мелкую моторику рук. 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флешка перебрать\фотки\Фото0224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1" y="1500174"/>
            <a:ext cx="4143403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6950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Коллективный проект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C:\флешка перебрать\фотки\Фото0223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4357718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28728" y="5143512"/>
            <a:ext cx="6145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Ура! Пришла весна!</a:t>
            </a:r>
            <a:endParaRPr lang="ru-RU" sz="5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7158" y="1071546"/>
            <a:ext cx="3857652" cy="303959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357686" y="2500306"/>
            <a:ext cx="4500594" cy="33575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42852"/>
            <a:ext cx="7696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бумагопластика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572008"/>
            <a:ext cx="37501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Розы и бумаги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75529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Оформление 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классного кабинета,  актового зала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20" y="1571612"/>
            <a:ext cx="3418426" cy="228601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3438" y="1643050"/>
            <a:ext cx="3994861" cy="300039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357290" y="3929066"/>
            <a:ext cx="364333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20" y="2000240"/>
            <a:ext cx="4143404" cy="350046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00562" y="2000240"/>
            <a:ext cx="4214842" cy="35004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668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Занятия в технике лепка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85720" y="1500174"/>
            <a:ext cx="4357718" cy="3367098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7172"/>
          <a:stretch/>
        </p:blipFill>
        <p:spPr bwMode="auto">
          <a:xfrm>
            <a:off x="4786314" y="1500174"/>
            <a:ext cx="4071966" cy="3357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5786" y="428604"/>
            <a:ext cx="72589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в технике лепка « Маска»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5214950"/>
            <a:ext cx="6966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Задача :сформировать овал лица, глаза , нос, рот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 прическу из соленого теста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83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214290"/>
            <a:ext cx="8452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Занятие«Северная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Берегиня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2" y="1071546"/>
            <a:ext cx="3312480" cy="250033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3438" y="1142984"/>
            <a:ext cx="3643338" cy="250033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rot="5400000">
            <a:off x="500034" y="4143380"/>
            <a:ext cx="2714644" cy="22860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18156"/>
          <a:stretch/>
        </p:blipFill>
        <p:spPr bwMode="auto">
          <a:xfrm>
            <a:off x="3286116" y="3786190"/>
            <a:ext cx="3290428" cy="2463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57554" y="5934670"/>
            <a:ext cx="5416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Готовая </a:t>
            </a:r>
            <a:r>
              <a:rPr lang="ru-RU" sz="5400" b="1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cap="none" spc="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ерегиня</a:t>
            </a:r>
            <a:endParaRPr lang="ru-RU" sz="5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390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 направлении: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64800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Разработка и реализация </a:t>
            </a:r>
          </a:p>
          <a:p>
            <a:pPr algn="ctr"/>
            <a:r>
              <a:rPr lang="ru-RU" sz="4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</a:t>
            </a:r>
            <a:r>
              <a:rPr lang="ru-RU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развития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дополнительного образования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</a:t>
            </a:r>
            <a:r>
              <a:rPr lang="ru-RU" sz="4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48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494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« Игольница шляпка»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7158" y="1428736"/>
            <a:ext cx="2286016" cy="1714512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7843" r="7189"/>
          <a:stretch/>
        </p:blipFill>
        <p:spPr bwMode="auto">
          <a:xfrm>
            <a:off x="1285852" y="5000636"/>
            <a:ext cx="2432374" cy="1714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786050" y="1357298"/>
            <a:ext cx="2198376" cy="167826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5008" y="1500174"/>
            <a:ext cx="2340616" cy="16430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71934" y="5214926"/>
            <a:ext cx="2143140" cy="1643074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9915" t="22109" r="13674" b="6549"/>
          <a:stretch/>
        </p:blipFill>
        <p:spPr bwMode="auto">
          <a:xfrm>
            <a:off x="428596" y="3286124"/>
            <a:ext cx="2071702" cy="1643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5556" t="7979" r="12991" b="22732"/>
          <a:stretch/>
        </p:blipFill>
        <p:spPr bwMode="auto">
          <a:xfrm>
            <a:off x="2857488" y="3286124"/>
            <a:ext cx="2214578" cy="1571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5008" y="3286124"/>
            <a:ext cx="2428892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58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 Хлеб -всему голова»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_4252.JPG"/>
          <p:cNvPicPr/>
          <p:nvPr/>
        </p:nvPicPr>
        <p:blipFill>
          <a:blip r:embed="rId2" cstate="print"/>
          <a:srcRect l="14470" t="2370" r="9373"/>
          <a:stretch>
            <a:fillRect/>
          </a:stretch>
        </p:blipFill>
        <p:spPr>
          <a:xfrm>
            <a:off x="142844" y="1142984"/>
            <a:ext cx="3500462" cy="3214710"/>
          </a:xfrm>
          <a:prstGeom prst="rect">
            <a:avLst/>
          </a:prstGeom>
        </p:spPr>
      </p:pic>
      <p:pic>
        <p:nvPicPr>
          <p:cNvPr id="4" name="Рисунок 3" descr="IMG_4251.JPG"/>
          <p:cNvPicPr/>
          <p:nvPr/>
        </p:nvPicPr>
        <p:blipFill>
          <a:blip r:embed="rId3" cstate="print"/>
          <a:srcRect l="18708" r="12729"/>
          <a:stretch>
            <a:fillRect/>
          </a:stretch>
        </p:blipFill>
        <p:spPr>
          <a:xfrm>
            <a:off x="4000496" y="1142984"/>
            <a:ext cx="3500461" cy="3143272"/>
          </a:xfrm>
          <a:prstGeom prst="rect">
            <a:avLst/>
          </a:prstGeom>
        </p:spPr>
      </p:pic>
      <p:pic>
        <p:nvPicPr>
          <p:cNvPr id="5" name="Рисунок 4" descr="IMG_4253.JPG"/>
          <p:cNvPicPr/>
          <p:nvPr/>
        </p:nvPicPr>
        <p:blipFill>
          <a:blip r:embed="rId4" cstate="print"/>
          <a:srcRect l="19011" t="2832" r="16651"/>
          <a:stretch>
            <a:fillRect/>
          </a:stretch>
        </p:blipFill>
        <p:spPr>
          <a:xfrm>
            <a:off x="5500694" y="4357694"/>
            <a:ext cx="2998138" cy="23091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485776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Ребята лепили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соленого теста булочки, рогалики,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крендельки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267.JPG"/>
          <p:cNvPicPr/>
          <p:nvPr/>
        </p:nvPicPr>
        <p:blipFill>
          <a:blip r:embed="rId2" cstate="print"/>
          <a:srcRect l="14788" t="5229" r="10841"/>
          <a:stretch>
            <a:fillRect/>
          </a:stretch>
        </p:blipFill>
        <p:spPr>
          <a:xfrm>
            <a:off x="0" y="2143116"/>
            <a:ext cx="5329984" cy="3744166"/>
          </a:xfrm>
          <a:prstGeom prst="rect">
            <a:avLst/>
          </a:prstGeom>
        </p:spPr>
      </p:pic>
      <p:pic>
        <p:nvPicPr>
          <p:cNvPr id="3" name="Рисунок 2" descr="DSCN0493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50662" y="2893214"/>
            <a:ext cx="4143404" cy="30718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79513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 заняли первое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 на в районном конкурсе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643446"/>
            <a:ext cx="850112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 </a:t>
            </a:r>
            <a:r>
              <a:rPr lang="ru-RU" sz="4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«Стране мастеров» они </a:t>
            </a:r>
            <a:r>
              <a:rPr lang="ru-RU" sz="6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МАСТЕРА И </a:t>
            </a:r>
            <a:r>
              <a:rPr lang="ru-RU" sz="6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МАСТЕРИЦЫ</a:t>
            </a:r>
            <a:endParaRPr lang="ru-RU" sz="6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8051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которые приходят 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занятия 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чувствуют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себя очень уверенно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98352" y="2845590"/>
            <a:ext cx="2190765" cy="164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2643182"/>
            <a:ext cx="2736304" cy="20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25152" y="2903882"/>
            <a:ext cx="2085602" cy="15642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2143116"/>
            <a:ext cx="46434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3521"/>
            <a:ext cx="3930324" cy="664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133" y="285728"/>
            <a:ext cx="870937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ключевых компетенций через</a:t>
            </a:r>
          </a:p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реализацию программы</a:t>
            </a:r>
          </a:p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внеурочной деятельности </a:t>
            </a:r>
          </a:p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Страна мастеров</a:t>
            </a:r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929198"/>
            <a:ext cx="61949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3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технологии</a:t>
            </a:r>
          </a:p>
          <a:p>
            <a:pPr algn="r"/>
            <a:r>
              <a:rPr lang="ru-RU" sz="36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Любимова Ирина Борисовна</a:t>
            </a:r>
          </a:p>
          <a:p>
            <a:pPr algn="r"/>
            <a:r>
              <a:rPr lang="ru-RU" sz="3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« СОШ №2» г.Корсаков</a:t>
            </a:r>
            <a:endParaRPr lang="ru-RU" sz="36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928802"/>
            <a:ext cx="72866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личностная </a:t>
            </a:r>
            <a:endParaRPr lang="ru-RU" sz="3600" dirty="0" smtClean="0"/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ценностно – смысловая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общекультурная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учебно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 –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познавательная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информационная </a:t>
            </a:r>
            <a:endParaRPr lang="ru-RU" sz="3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коммуникативная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социально – трудовая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8282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основным ключевым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компетенциям относятся: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26" y="548680"/>
            <a:ext cx="87375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Программа «Страна мастеров»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036" y="1519535"/>
            <a:ext cx="1901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1338" y="2466651"/>
            <a:ext cx="809490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2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Развитие творческих и коммуникативных</a:t>
            </a:r>
          </a:p>
          <a:p>
            <a:pPr algn="just"/>
            <a:r>
              <a:rPr lang="ru-RU" sz="32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 способностей ребенка посредством </a:t>
            </a:r>
          </a:p>
          <a:p>
            <a:pPr algn="just"/>
            <a:r>
              <a:rPr lang="ru-RU" sz="32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самовыражения </a:t>
            </a:r>
            <a:r>
              <a:rPr lang="ru-RU" sz="3200" b="1" i="1" dirty="0">
                <a:ln w="11430"/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через </a:t>
            </a:r>
          </a:p>
          <a:p>
            <a:pPr algn="just"/>
            <a:r>
              <a:rPr lang="ru-RU" sz="3200" b="1" i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</a:rPr>
              <a:t>декоративно- прикладное творчество</a:t>
            </a:r>
            <a:endParaRPr lang="ru-RU" sz="3200" b="1" i="1" cap="none" spc="0" dirty="0">
              <a:ln w="11430"/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25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ознакомить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учащихся с основами знаний в области декоративно-прикладного искусства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развивать изобразительные способности, художественный вкус, творческое воображение; ознакомить с основами проектировочной деятельности;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сформировать умения и навыки в практической творческой деятельности;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научить работать с природным материалом, картоном, соленым тестом;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выработать навык работы с книгой, развить индивидуальную творческо-поисковую деятельность, умение оценивать свою работу, корректировать деятельность с целью исправления недочетов;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организовать творческого общения в процессе обучения, воспитать умение работать в коллективе.</a:t>
            </a:r>
            <a:endParaRPr lang="ru-RU" sz="1600" b="1" i="1" dirty="0" smtClean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6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128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проведения занятий: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785926"/>
            <a:ext cx="82894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482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комбинированное учебное занятие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48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вводное занятие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314825" algn="l"/>
              </a:tabLs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кскурсия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314825" algn="l"/>
              </a:tabLs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выставка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48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мастер-класс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87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64" y="188640"/>
            <a:ext cx="7680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 реализации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2500306"/>
            <a:ext cx="77153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48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использование современных техник декоративно – прикладного творчества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148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/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декупаж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квилинг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папье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маше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теснение, торцевание, штамповка/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48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современных технологий / компьютерных, проектный метод/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314825" algn="l"/>
              </a:tabLst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для более качественного усвоения материала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31482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дизайн в сети интернета /авторский сайт учитель технологии 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lubimova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.ru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2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44" y="188640"/>
            <a:ext cx="9102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 реализации программы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500306"/>
            <a:ext cx="78165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4314825" algn="l"/>
                <a:tab pos="4781550" algn="l"/>
              </a:tabLst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словесные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4314825" algn="l"/>
                <a:tab pos="478155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4314825" algn="l"/>
                <a:tab pos="47815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наглядные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0213" algn="ctr"/>
                <a:tab pos="4314825" algn="l"/>
                <a:tab pos="478155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4314825" algn="l"/>
                <a:tab pos="47815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практические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0213" algn="ctr"/>
                <a:tab pos="4314825" algn="l"/>
                <a:tab pos="478155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4314825" algn="l"/>
                <a:tab pos="47815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проведение занятий-праздников, выставок, конкурсов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70213" algn="ctr"/>
                <a:tab pos="4314825" algn="l"/>
                <a:tab pos="478155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4314825" algn="l"/>
                <a:tab pos="47815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участие в мероприятиях, выставках города и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2377149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384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Раиса</dc:creator>
  <cp:lastModifiedBy>Леха</cp:lastModifiedBy>
  <cp:revision>15</cp:revision>
  <dcterms:created xsi:type="dcterms:W3CDTF">2013-04-09T02:21:28Z</dcterms:created>
  <dcterms:modified xsi:type="dcterms:W3CDTF">2013-04-10T20:54:05Z</dcterms:modified>
</cp:coreProperties>
</file>