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1" r:id="rId3"/>
    <p:sldId id="285" r:id="rId4"/>
    <p:sldId id="269" r:id="rId5"/>
    <p:sldId id="270" r:id="rId6"/>
    <p:sldId id="289" r:id="rId7"/>
    <p:sldId id="275" r:id="rId8"/>
    <p:sldId id="276" r:id="rId9"/>
    <p:sldId id="260" r:id="rId10"/>
    <p:sldId id="263" r:id="rId11"/>
    <p:sldId id="259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71" r:id="rId20"/>
    <p:sldId id="272" r:id="rId21"/>
    <p:sldId id="286" r:id="rId22"/>
    <p:sldId id="274" r:id="rId23"/>
    <p:sldId id="277" r:id="rId24"/>
    <p:sldId id="279" r:id="rId25"/>
    <p:sldId id="278" r:id="rId26"/>
    <p:sldId id="284" r:id="rId27"/>
    <p:sldId id="290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66"/>
    <a:srgbClr val="984807"/>
    <a:srgbClr val="FFCC99"/>
    <a:srgbClr val="663300"/>
    <a:srgbClr val="CCFF99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69" autoAdjust="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82612-AB05-4613-B72F-70C99DE86D50}" type="datetimeFigureOut">
              <a:rPr lang="ru-RU" smtClean="0"/>
              <a:pPr/>
              <a:t>19.11.2016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B695-1E8A-4A05-A5A9-6078F350D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B695-1E8A-4A05-A5A9-6078F350DDA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0"/>
            <a:ext cx="383203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60" y="304800"/>
            <a:ext cx="782092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Контрольно- измерительные материалы 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предметных результатов в разделе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«Кулинария»</a:t>
            </a:r>
            <a:endParaRPr lang="ru-RU" sz="3600" b="1" spc="50" dirty="0" smtClean="0">
              <a:ln w="11430"/>
              <a:solidFill>
                <a:srgbClr val="98480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228600" y="2057400"/>
            <a:ext cx="8686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ervirovka_stola_dlya_gost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4000" cy="3581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31323" y="2286000"/>
            <a:ext cx="9375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3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 для девочек</a:t>
            </a:r>
            <a:endParaRPr lang="ru-RU" sz="93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70395" y="5486400"/>
            <a:ext cx="20822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класс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007" y="6273225"/>
            <a:ext cx="90109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технологии Любимова Ирина Борисовна</a:t>
            </a:r>
            <a:endParaRPr lang="ru-RU" sz="32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571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Бутерброд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слово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352800"/>
            <a:ext cx="2290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немецкое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3352800"/>
            <a:ext cx="24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английское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181600"/>
            <a:ext cx="289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французское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105400"/>
            <a:ext cx="222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китайское</a:t>
            </a:r>
            <a:endParaRPr lang="ru-RU" sz="3600" b="1" dirty="0"/>
          </a:p>
        </p:txBody>
      </p:sp>
      <p:pic>
        <p:nvPicPr>
          <p:cNvPr id="8" name="Рисунок 7" descr="news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68" t="5361" r="10265" b="8861"/>
          <a:stretch>
            <a:fillRect/>
          </a:stretch>
        </p:blipFill>
        <p:spPr>
          <a:xfrm>
            <a:off x="3886200" y="488950"/>
            <a:ext cx="5029200" cy="28638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5800" y="2743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77200" y="3505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5562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0600" y="5638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58200" y="1524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04800"/>
            <a:ext cx="7778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Закрытый бутерброд 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DADE"/>
              </a:clrFrom>
              <a:clrTo>
                <a:srgbClr val="D9DADE">
                  <a:alpha val="0"/>
                </a:srgbClr>
              </a:clrTo>
            </a:clrChange>
          </a:blip>
          <a:srcRect l="12162" t="16316" r="9460" b="20526"/>
          <a:stretch>
            <a:fillRect/>
          </a:stretch>
        </p:blipFill>
        <p:spPr>
          <a:xfrm>
            <a:off x="5029200" y="4114800"/>
            <a:ext cx="3886200" cy="2491154"/>
          </a:xfrm>
          <a:prstGeom prst="ellipse">
            <a:avLst/>
          </a:prstGeom>
        </p:spPr>
      </p:pic>
      <p:pic>
        <p:nvPicPr>
          <p:cNvPr id="5" name="Рисунок 4" descr="cana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4343400" cy="3257550"/>
          </a:xfrm>
          <a:prstGeom prst="rect">
            <a:avLst/>
          </a:prstGeom>
        </p:spPr>
      </p:pic>
      <p:pic>
        <p:nvPicPr>
          <p:cNvPr id="6" name="Рисунок 5" descr="fast-food-sazesafar-1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3F1F2"/>
              </a:clrFrom>
              <a:clrTo>
                <a:srgbClr val="F3F1F2">
                  <a:alpha val="0"/>
                </a:srgbClr>
              </a:clrTo>
            </a:clrChange>
          </a:blip>
          <a:srcRect l="-1765" r="7647" b="2872"/>
          <a:stretch>
            <a:fillRect/>
          </a:stretch>
        </p:blipFill>
        <p:spPr>
          <a:xfrm>
            <a:off x="381000" y="4215573"/>
            <a:ext cx="3657600" cy="2261426"/>
          </a:xfrm>
          <a:prstGeom prst="rect">
            <a:avLst/>
          </a:prstGeom>
        </p:spPr>
      </p:pic>
      <p:sp>
        <p:nvSpPr>
          <p:cNvPr id="7" name="Блок-схема: узел 6"/>
          <p:cNvSpPr/>
          <p:nvPr/>
        </p:nvSpPr>
        <p:spPr>
          <a:xfrm>
            <a:off x="457200" y="617220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1371600"/>
            <a:ext cx="4191000" cy="2590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43800" y="35814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1295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05800" y="1905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5638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5800" y="5486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44395" y="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4191000" cy="2057400"/>
          </a:xfrm>
          <a:prstGeom prst="rect">
            <a:avLst/>
          </a:prstGeom>
        </p:spPr>
      </p:pic>
      <p:pic>
        <p:nvPicPr>
          <p:cNvPr id="3" name="Рисунок 2" descr="mf9zgy22bp.jpg"/>
          <p:cNvPicPr>
            <a:picLocks noChangeAspect="1"/>
          </p:cNvPicPr>
          <p:nvPr/>
        </p:nvPicPr>
        <p:blipFill>
          <a:blip r:embed="rId3" cstate="print"/>
          <a:srcRect r="-16909" b="14179"/>
          <a:stretch>
            <a:fillRect/>
          </a:stretch>
        </p:blipFill>
        <p:spPr>
          <a:xfrm>
            <a:off x="4572000" y="1066800"/>
            <a:ext cx="4829175" cy="28321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85" y="381000"/>
            <a:ext cx="7386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Рыбный бутерброд  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300x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3800"/>
            <a:ext cx="4572000" cy="2667000"/>
          </a:xfrm>
          <a:prstGeom prst="rect">
            <a:avLst/>
          </a:prstGeom>
        </p:spPr>
      </p:pic>
      <p:pic>
        <p:nvPicPr>
          <p:cNvPr id="6" name="Рисунок 5" descr="xni6f56zy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962400"/>
            <a:ext cx="4419600" cy="24384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53200" y="6172200"/>
            <a:ext cx="24384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иагональная полоса 7"/>
          <p:cNvSpPr/>
          <p:nvPr/>
        </p:nvSpPr>
        <p:spPr>
          <a:xfrm rot="2462614">
            <a:off x="6493751" y="5788871"/>
            <a:ext cx="904635" cy="897567"/>
          </a:xfrm>
          <a:prstGeom prst="diagStrip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960x5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22914"/>
            <a:ext cx="4572000" cy="28302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2400" y="1371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4400" y="2895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4038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67200" y="5638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77200" y="1524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353" y="304800"/>
            <a:ext cx="3671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Канапе  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medium_aa3063ee-3403-4dd0-b3d0-55dee8a4883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3877" r="23750" b="11829"/>
          <a:stretch>
            <a:fillRect/>
          </a:stretch>
        </p:blipFill>
        <p:spPr>
          <a:xfrm>
            <a:off x="457200" y="1219200"/>
            <a:ext cx="3420374" cy="2971800"/>
          </a:xfrm>
          <a:prstGeom prst="rect">
            <a:avLst/>
          </a:prstGeom>
        </p:spPr>
      </p:pic>
      <p:pic>
        <p:nvPicPr>
          <p:cNvPr id="4" name="Рисунок 3" descr="organizatsija-i-provedenie-korporat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685800"/>
            <a:ext cx="4627967" cy="3276600"/>
          </a:xfrm>
          <a:prstGeom prst="rect">
            <a:avLst/>
          </a:prstGeo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3656000"/>
            <a:ext cx="4800600" cy="3202000"/>
          </a:xfrm>
          <a:prstGeom prst="rect">
            <a:avLst/>
          </a:prstGeom>
        </p:spPr>
      </p:pic>
      <p:pic>
        <p:nvPicPr>
          <p:cNvPr id="6" name="Рисунок 5" descr="Roller-Gri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343400"/>
            <a:ext cx="4572000" cy="2743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" y="1905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53400" y="2362200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411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8200" y="411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7200" y="1524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838200"/>
            <a:ext cx="571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Винегрет  слово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352800"/>
            <a:ext cx="2290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немецкое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3352800"/>
            <a:ext cx="24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английское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181600"/>
            <a:ext cx="289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французское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105400"/>
            <a:ext cx="222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китайское</a:t>
            </a:r>
            <a:endParaRPr lang="ru-RU" sz="3600" b="1" dirty="0"/>
          </a:p>
        </p:txBody>
      </p:sp>
      <p:pic>
        <p:nvPicPr>
          <p:cNvPr id="7" name="Picture 7" descr="fвин4"/>
          <p:cNvPicPr>
            <a:picLocks noChangeAspect="1" noChangeArrowheads="1"/>
          </p:cNvPicPr>
          <p:nvPr/>
        </p:nvPicPr>
        <p:blipFill>
          <a:blip r:embed="rId2" cstate="print"/>
          <a:srcRect t="4877" r="4165"/>
          <a:stretch>
            <a:fillRect/>
          </a:stretch>
        </p:blipFill>
        <p:spPr>
          <a:xfrm>
            <a:off x="0" y="0"/>
            <a:ext cx="3124200" cy="21011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09600" y="2819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43800" y="2514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4648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53000" y="4724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44395" y="1524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arsley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990600"/>
            <a:ext cx="3240087" cy="2882900"/>
          </a:xfrm>
          <a:prstGeom prst="rect">
            <a:avLst/>
          </a:prstGeom>
          <a:noFill/>
        </p:spPr>
      </p:pic>
      <p:pic>
        <p:nvPicPr>
          <p:cNvPr id="3" name="Picture 17" descr="yellow peppe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657600"/>
            <a:ext cx="3743325" cy="2714625"/>
          </a:xfrm>
          <a:prstGeom prst="rect">
            <a:avLst/>
          </a:prstGeom>
          <a:noFill/>
        </p:spPr>
      </p:pic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38200" y="1295400"/>
            <a:ext cx="3724928" cy="2362200"/>
          </a:xfrm>
          <a:prstGeom prst="rect">
            <a:avLst/>
          </a:prstGeom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56442" y="3581400"/>
            <a:ext cx="4687558" cy="30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" y="228600"/>
            <a:ext cx="7680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Овощи- корнеплоды 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2438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1600" y="2286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4343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9600" y="5410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44395" y="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5847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Овощи- плоды 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9" descr="tomatoes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573463"/>
            <a:ext cx="4475163" cy="2808287"/>
          </a:xfrm>
          <a:prstGeom prst="rect">
            <a:avLst/>
          </a:prstGeom>
          <a:noFill/>
        </p:spPr>
      </p:pic>
      <p:pic>
        <p:nvPicPr>
          <p:cNvPr id="4" name="Picture 11" descr="eggplan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196975"/>
            <a:ext cx="4359275" cy="2319338"/>
          </a:xfrm>
          <a:prstGeom prst="rect">
            <a:avLst/>
          </a:prstGeom>
          <a:noFill/>
        </p:spPr>
      </p:pic>
      <p:pic>
        <p:nvPicPr>
          <p:cNvPr id="5" name="Picture 5" descr="lettuc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3810000"/>
            <a:ext cx="3844472" cy="3048000"/>
          </a:xfrm>
          <a:prstGeom prst="rect">
            <a:avLst/>
          </a:prstGeom>
          <a:noFill/>
        </p:spPr>
      </p:pic>
      <p:pic>
        <p:nvPicPr>
          <p:cNvPr id="6" name="Picture 14" descr="cabbag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156325" y="762000"/>
            <a:ext cx="2987675" cy="31686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1219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8800" y="2362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5486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53400" y="5562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7200" y="1524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ed cabb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219200"/>
            <a:ext cx="3048000" cy="2895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00390" y="228600"/>
            <a:ext cx="6782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Капуста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брокколи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1" descr="cabbag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57800" y="1219201"/>
            <a:ext cx="2968625" cy="2745772"/>
          </a:xfrm>
          <a:prstGeom prst="rect">
            <a:avLst/>
          </a:prstGeom>
          <a:noFill/>
        </p:spPr>
      </p:pic>
      <p:pic>
        <p:nvPicPr>
          <p:cNvPr id="5" name="Picture 7" descr="broccoli he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" y="3987800"/>
            <a:ext cx="2833688" cy="2870200"/>
          </a:xfrm>
          <a:prstGeom prst="rect">
            <a:avLst/>
          </a:prstGeom>
          <a:noFill/>
        </p:spPr>
      </p:pic>
      <p:pic>
        <p:nvPicPr>
          <p:cNvPr id="6" name="Picture 6" descr="cauliflower he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191000" y="4143375"/>
            <a:ext cx="3514725" cy="27146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3400" y="1524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48600" y="2971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5410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2800" y="4724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524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ucu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4724400"/>
            <a:ext cx="4211638" cy="1728788"/>
          </a:xfrm>
          <a:prstGeom prst="rect">
            <a:avLst/>
          </a:prstGeom>
          <a:noFill/>
        </p:spPr>
      </p:pic>
      <p:pic>
        <p:nvPicPr>
          <p:cNvPr id="3" name="Picture 10" descr="squash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914400"/>
            <a:ext cx="4724400" cy="2443655"/>
          </a:xfrm>
          <a:prstGeom prst="rect">
            <a:avLst/>
          </a:prstGeom>
          <a:noFill/>
        </p:spPr>
      </p:pic>
      <p:pic>
        <p:nvPicPr>
          <p:cNvPr id="4" name="Picture 21" descr="orange pepp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00200" y="1371600"/>
            <a:ext cx="2928938" cy="2738437"/>
          </a:xfrm>
          <a:prstGeom prst="rect">
            <a:avLst/>
          </a:prstGeom>
          <a:noFill/>
        </p:spPr>
      </p:pic>
      <p:pic>
        <p:nvPicPr>
          <p:cNvPr id="5" name="Рисунок 4" descr="1415819428_polza-krasnoy-svekly-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10000"/>
            <a:ext cx="4749800" cy="28526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6229" y="228600"/>
            <a:ext cx="3840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Кабачок 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2209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0" y="2971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3657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96200" y="3886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24800" y="2286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5631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Блюда из овощей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10157118_511431778961790_4124056996236335164_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143000"/>
            <a:ext cx="3219450" cy="3219450"/>
          </a:xfrm>
          <a:prstGeom prst="rect">
            <a:avLst/>
          </a:prstGeom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5" y="990600"/>
            <a:ext cx="3857625" cy="2571750"/>
          </a:xfrm>
          <a:prstGeom prst="rect">
            <a:avLst/>
          </a:prstGeom>
        </p:spPr>
      </p:pic>
      <p:pic>
        <p:nvPicPr>
          <p:cNvPr id="5" name="Рисунок 4" descr="size-1301113463_s3_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3657600"/>
            <a:ext cx="4114800" cy="2971800"/>
          </a:xfrm>
          <a:prstGeom prst="rect">
            <a:avLst/>
          </a:prstGeom>
        </p:spPr>
      </p:pic>
      <p:pic>
        <p:nvPicPr>
          <p:cNvPr id="6" name="Рисунок 5" descr="kuhnya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4268819"/>
            <a:ext cx="3886200" cy="25891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" y="1676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29600" y="762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4267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53400" y="3581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15200" y="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0"/>
            <a:ext cx="7924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5F4"/>
              </a:clrFrom>
              <a:clrTo>
                <a:srgbClr val="F9F5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71600"/>
            <a:ext cx="4122019" cy="2837622"/>
          </a:xfrm>
          <a:prstGeom prst="rect">
            <a:avLst/>
          </a:prstGeom>
        </p:spPr>
      </p:pic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1600200"/>
            <a:ext cx="4191000" cy="2441556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5F4"/>
              </a:clrFrom>
              <a:clrTo>
                <a:srgbClr val="F9F5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4495800"/>
            <a:ext cx="3926840" cy="2103664"/>
          </a:xfrm>
          <a:prstGeom prst="rect">
            <a:avLst/>
          </a:prstGeom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4038600"/>
            <a:ext cx="4265696" cy="2571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39707" y="4191000"/>
            <a:ext cx="312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3048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Главный поставщик энергии для организма, помогают работать мышцам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3431" y="4343400"/>
            <a:ext cx="3064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cap="none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1600200"/>
            <a:ext cx="1515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жиры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9800" y="1295400"/>
            <a:ext cx="2525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витамины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77000" y="3962400"/>
            <a:ext cx="2347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углеводы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5600" y="4419600"/>
            <a:ext cx="1546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белки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2000" y="1828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29200" y="1524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" y="4267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10200" y="3962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2000" y="228600"/>
            <a:ext cx="54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 cstate="print"/>
          <a:srcRect l="22994" t="22861" r="22994" b="32553"/>
          <a:stretch>
            <a:fillRect/>
          </a:stretch>
        </p:blipFill>
        <p:spPr>
          <a:xfrm>
            <a:off x="2286000" y="2438400"/>
            <a:ext cx="5009322" cy="320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2938" y="381000"/>
            <a:ext cx="3587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Желток 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91400" y="1295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3276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1371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67600" y="5029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2057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5715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7600" y="5715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0" y="5562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01000" y="1524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 cstate="print"/>
          <a:srcRect l="22994" t="22861" r="22994" b="32553"/>
          <a:stretch>
            <a:fillRect/>
          </a:stretch>
        </p:blipFill>
        <p:spPr>
          <a:xfrm>
            <a:off x="2286000" y="2438400"/>
            <a:ext cx="5009322" cy="3200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91400" y="1295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3276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1371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67600" y="5029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2057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5715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7600" y="5715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0" y="5562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228600"/>
            <a:ext cx="7322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Воздушная камера  это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4395" y="2286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2).jpg"/>
          <p:cNvPicPr>
            <a:picLocks noChangeAspect="1"/>
          </p:cNvPicPr>
          <p:nvPr/>
        </p:nvPicPr>
        <p:blipFill>
          <a:blip r:embed="rId2" cstate="print"/>
          <a:srcRect l="4167" t="23294" r="5834" b="40289"/>
          <a:stretch>
            <a:fillRect/>
          </a:stretch>
        </p:blipFill>
        <p:spPr>
          <a:xfrm>
            <a:off x="533400" y="3124200"/>
            <a:ext cx="8229600" cy="228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609600"/>
            <a:ext cx="5017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Яйцо не свежее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1981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1905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0200" y="1981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43800" y="2133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000" y="2286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4038600" cy="3048000"/>
          </a:xfrm>
          <a:prstGeom prst="rect">
            <a:avLst/>
          </a:prstGeom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066800"/>
            <a:ext cx="4543425" cy="2723188"/>
          </a:xfrm>
          <a:prstGeom prst="rect">
            <a:avLst/>
          </a:prstGeom>
        </p:spPr>
      </p:pic>
      <p:pic>
        <p:nvPicPr>
          <p:cNvPr id="4" name="Рисунок 3" descr="skolko-varit-yajtsa-vsmyat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1" y="3733800"/>
            <a:ext cx="2933938" cy="2819400"/>
          </a:xfrm>
          <a:prstGeom prst="ellipse">
            <a:avLst/>
          </a:prstGeom>
        </p:spPr>
      </p:pic>
      <p:pic>
        <p:nvPicPr>
          <p:cNvPr id="6" name="Рисунок 5" descr="omelette.jpg"/>
          <p:cNvPicPr>
            <a:picLocks noChangeAspect="1"/>
          </p:cNvPicPr>
          <p:nvPr/>
        </p:nvPicPr>
        <p:blipFill>
          <a:blip r:embed="rId5" cstate="print"/>
          <a:srcRect l="1562" t="7692" r="4688" b="7692"/>
          <a:stretch>
            <a:fillRect/>
          </a:stretch>
        </p:blipFill>
        <p:spPr>
          <a:xfrm>
            <a:off x="457200" y="4114800"/>
            <a:ext cx="4572000" cy="2514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228600"/>
            <a:ext cx="3978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Глазунья 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295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00" y="838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3962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0" y="5638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44395" y="1524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143000"/>
            <a:ext cx="4038600" cy="3048000"/>
          </a:xfrm>
          <a:prstGeom prst="rect">
            <a:avLst/>
          </a:prstGeom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1" y="3733800"/>
            <a:ext cx="4953000" cy="2951788"/>
          </a:xfrm>
          <a:prstGeom prst="rect">
            <a:avLst/>
          </a:prstGeom>
        </p:spPr>
      </p:pic>
      <p:pic>
        <p:nvPicPr>
          <p:cNvPr id="4" name="Рисунок 3" descr="skolko-varit-yajtsa-vsmyat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0"/>
            <a:ext cx="3238738" cy="3112301"/>
          </a:xfrm>
          <a:prstGeom prst="ellipse">
            <a:avLst/>
          </a:prstGeom>
        </p:spPr>
      </p:pic>
      <p:pic>
        <p:nvPicPr>
          <p:cNvPr id="6" name="Рисунок 5" descr="omelette.jpg"/>
          <p:cNvPicPr>
            <a:picLocks noChangeAspect="1"/>
          </p:cNvPicPr>
          <p:nvPr/>
        </p:nvPicPr>
        <p:blipFill>
          <a:blip r:embed="rId5" cstate="print"/>
          <a:srcRect l="1562" t="7692" r="4688" b="7692"/>
          <a:stretch>
            <a:fillRect/>
          </a:stretch>
        </p:blipFill>
        <p:spPr>
          <a:xfrm>
            <a:off x="457200" y="4114800"/>
            <a:ext cx="4572000" cy="2514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0" y="381000"/>
            <a:ext cx="4617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Яйцо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крутую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2438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24400" y="2057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419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3600" y="4114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524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4682139.jpg"/>
          <p:cNvPicPr>
            <a:picLocks noChangeAspect="1"/>
          </p:cNvPicPr>
          <p:nvPr/>
        </p:nvPicPr>
        <p:blipFill>
          <a:blip r:embed="rId2" cstate="print"/>
          <a:srcRect l="12500" t="7845" r="12500" b="14871"/>
          <a:stretch>
            <a:fillRect/>
          </a:stretch>
        </p:blipFill>
        <p:spPr>
          <a:xfrm>
            <a:off x="838200" y="1828800"/>
            <a:ext cx="7543800" cy="471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88240" y="28956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6638" y="3200400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18283" y="3429000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66800" y="4191000"/>
            <a:ext cx="2286000" cy="2133600"/>
          </a:xfrm>
          <a:prstGeom prst="ellipse">
            <a:avLst/>
          </a:prstGeom>
          <a:gradFill flip="none" rotWithShape="1">
            <a:gsLst>
              <a:gs pos="49000">
                <a:srgbClr val="FFCC99"/>
              </a:gs>
              <a:gs pos="0">
                <a:srgbClr val="FFCC99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6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05200" y="4191000"/>
            <a:ext cx="2286000" cy="2133600"/>
          </a:xfrm>
          <a:prstGeom prst="ellipse">
            <a:avLst/>
          </a:prstGeom>
          <a:gradFill flip="none" rotWithShape="1">
            <a:gsLst>
              <a:gs pos="49000">
                <a:srgbClr val="FFCC99"/>
              </a:gs>
              <a:gs pos="0">
                <a:srgbClr val="FFCC99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867400" y="4267200"/>
            <a:ext cx="2286000" cy="2133600"/>
          </a:xfrm>
          <a:prstGeom prst="ellipse">
            <a:avLst/>
          </a:prstGeom>
          <a:gradFill flip="none" rotWithShape="1">
            <a:gsLst>
              <a:gs pos="49000">
                <a:srgbClr val="FFCC99"/>
              </a:gs>
              <a:gs pos="0">
                <a:srgbClr val="FFCC99"/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91200" y="4953000"/>
            <a:ext cx="2533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вкрутую</a:t>
            </a:r>
            <a:endParaRPr lang="ru-RU" sz="32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66800" y="4876800"/>
            <a:ext cx="2391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всмятку</a:t>
            </a:r>
            <a:endParaRPr lang="ru-RU" sz="36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0400" y="4953000"/>
            <a:ext cx="280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мешочек</a:t>
            </a:r>
            <a:endParaRPr lang="ru-RU" sz="36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3400" y="0"/>
            <a:ext cx="5392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Варить 4 минуты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5000" y="990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990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4200" y="990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44395" y="1524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К столовым приборам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не относятся: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066800"/>
            <a:ext cx="3886200" cy="2895600"/>
          </a:xfrm>
          <a:prstGeom prst="rect">
            <a:avLst/>
          </a:prstGeom>
        </p:spPr>
      </p:pic>
      <p:pic>
        <p:nvPicPr>
          <p:cNvPr id="5" name="Рисунок 4" descr="shop_items_catalog_image226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1371600"/>
            <a:ext cx="3454401" cy="2590800"/>
          </a:xfrm>
          <a:prstGeom prst="rect">
            <a:avLst/>
          </a:prstGeom>
        </p:spPr>
      </p:pic>
      <p:pic>
        <p:nvPicPr>
          <p:cNvPr id="6" name="Рисунок 5" descr="281769_detai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38400"/>
            <a:ext cx="3924300" cy="3924300"/>
          </a:xfrm>
          <a:prstGeom prst="rect">
            <a:avLst/>
          </a:prstGeom>
        </p:spPr>
      </p:pic>
      <p:pic>
        <p:nvPicPr>
          <p:cNvPr id="7" name="Рисунок 6" descr="f93eddfc7e099b6045cc32f3fc114037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2667000"/>
            <a:ext cx="5494020" cy="39243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0" y="1371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4419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495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286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6f8203301a67920676496c7e6b3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3747072" cy="2495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какао_бобы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7317" y="2971800"/>
            <a:ext cx="5097309" cy="3586535"/>
          </a:xfrm>
          <a:prstGeom prst="rect">
            <a:avLst/>
          </a:prstGeom>
        </p:spPr>
      </p:pic>
      <p:pic>
        <p:nvPicPr>
          <p:cNvPr id="4" name="Рисунок 3" descr="1398791295_qg9smelpnvftgdf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02" r="6800" b="14523"/>
          <a:stretch>
            <a:fillRect/>
          </a:stretch>
        </p:blipFill>
        <p:spPr>
          <a:xfrm>
            <a:off x="0" y="3352800"/>
            <a:ext cx="4438650" cy="3276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3200" y="0"/>
            <a:ext cx="3275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Какао это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1000" y="3352800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457200"/>
            <a:ext cx="591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962400"/>
            <a:ext cx="1674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rvirovka_stola_dlya_gost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" y="2895600"/>
            <a:ext cx="130195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«5»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«4»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«3»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«2»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28600"/>
            <a:ext cx="79218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самооценивание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3986" y="2895600"/>
            <a:ext cx="326621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32-25</a:t>
            </a:r>
            <a:r>
              <a:rPr lang="ru-RU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баллов</a:t>
            </a:r>
          </a:p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24-18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баллов</a:t>
            </a:r>
          </a:p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17-10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баллов</a:t>
            </a:r>
          </a:p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9-0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баллов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0"/>
            <a:ext cx="79248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Строительный материал клеток и тканей организма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5F4"/>
              </a:clrFrom>
              <a:clrTo>
                <a:srgbClr val="F9F5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71600"/>
            <a:ext cx="4122019" cy="2837622"/>
          </a:xfrm>
          <a:prstGeom prst="rect">
            <a:avLst/>
          </a:prstGeom>
        </p:spPr>
      </p:pic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1600200"/>
            <a:ext cx="4191000" cy="2441556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5F4"/>
              </a:clrFrom>
              <a:clrTo>
                <a:srgbClr val="F9F5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4495800"/>
            <a:ext cx="3926840" cy="2103664"/>
          </a:xfrm>
          <a:prstGeom prst="rect">
            <a:avLst/>
          </a:prstGeom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4038600"/>
            <a:ext cx="4265696" cy="2571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39707" y="4191000"/>
            <a:ext cx="312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3048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3431" y="4343400"/>
            <a:ext cx="3064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cap="none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1600200"/>
            <a:ext cx="1515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жиры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9800" y="1295400"/>
            <a:ext cx="2525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витамины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77000" y="3962400"/>
            <a:ext cx="2347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углеводы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5600" y="4419600"/>
            <a:ext cx="1546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белки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2000" y="1828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29200" y="1524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" y="4267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10200" y="3962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29600" y="2286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63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Нагревание продукта в воде, бульоне, на пару  это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2895600"/>
            <a:ext cx="202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жарение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038600"/>
            <a:ext cx="2278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запекание</a:t>
            </a:r>
            <a:endParaRPr lang="ru-RU" sz="3600" b="1" dirty="0"/>
          </a:p>
        </p:txBody>
      </p:sp>
      <p:pic>
        <p:nvPicPr>
          <p:cNvPr id="9" name="Picture 4" descr="cooking po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046538" cy="22399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71600" y="2819400"/>
            <a:ext cx="1337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варка</a:t>
            </a:r>
            <a:endParaRPr lang="ru-RU" sz="3600" b="1" dirty="0"/>
          </a:p>
        </p:txBody>
      </p:sp>
      <p:pic>
        <p:nvPicPr>
          <p:cNvPr id="11" name="Picture 5" descr="antique frying pa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83250" y="1066800"/>
            <a:ext cx="3460750" cy="2019300"/>
          </a:xfrm>
          <a:prstGeom prst="rect">
            <a:avLst/>
          </a:prstGeom>
          <a:noFill/>
        </p:spPr>
      </p:pic>
      <p:pic>
        <p:nvPicPr>
          <p:cNvPr id="12" name="Picture 4" descr="baking di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6525" y="4648200"/>
            <a:ext cx="3927475" cy="1857375"/>
          </a:xfrm>
          <a:prstGeom prst="rect">
            <a:avLst/>
          </a:prstGeom>
          <a:noFill/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5" t="14118" r="10588" b="17647"/>
          <a:stretch>
            <a:fillRect/>
          </a:stretch>
        </p:blipFill>
        <p:spPr>
          <a:xfrm>
            <a:off x="0" y="4419600"/>
            <a:ext cx="5257800" cy="22098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4800" y="4267200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тушение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3400" y="1447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34000" y="1600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5562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76800" y="4648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82000" y="1524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33400"/>
            <a:ext cx="8763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противень это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2895600"/>
            <a:ext cx="202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жарение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4191000"/>
            <a:ext cx="2278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запекание</a:t>
            </a:r>
            <a:endParaRPr lang="ru-RU" sz="3600" b="1" dirty="0"/>
          </a:p>
        </p:txBody>
      </p:sp>
      <p:pic>
        <p:nvPicPr>
          <p:cNvPr id="9" name="Picture 4" descr="cooking po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97462" y="4343400"/>
            <a:ext cx="4046538" cy="22399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77000" y="5791200"/>
            <a:ext cx="1337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варка</a:t>
            </a:r>
            <a:endParaRPr lang="ru-RU" sz="3600" b="1" dirty="0"/>
          </a:p>
        </p:txBody>
      </p:sp>
      <p:pic>
        <p:nvPicPr>
          <p:cNvPr id="11" name="Picture 5" descr="antique frying pan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838200"/>
            <a:ext cx="3460750" cy="2019300"/>
          </a:xfrm>
          <a:prstGeom prst="rect">
            <a:avLst/>
          </a:prstGeom>
          <a:noFill/>
        </p:spPr>
      </p:pic>
      <p:pic>
        <p:nvPicPr>
          <p:cNvPr id="12" name="Picture 4" descr="baking di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" y="4800600"/>
            <a:ext cx="4724400" cy="1857375"/>
          </a:xfrm>
          <a:prstGeom prst="rect">
            <a:avLst/>
          </a:prstGeom>
          <a:noFill/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5" t="14118" r="10588" b="17647"/>
          <a:stretch>
            <a:fillRect/>
          </a:stretch>
        </p:blipFill>
        <p:spPr>
          <a:xfrm>
            <a:off x="0" y="1905000"/>
            <a:ext cx="5257800" cy="22098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66800" y="1676400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тушение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3048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" y="4419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57800" y="228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6000" y="3657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58200" y="1524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38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является видом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тепловой обработки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905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971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3962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181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800" y="1981200"/>
            <a:ext cx="21996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соление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47800" y="3048000"/>
            <a:ext cx="2420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 тушение</a:t>
            </a:r>
            <a:endParaRPr lang="ru-RU" sz="4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4000" y="4038600"/>
            <a:ext cx="3360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/>
              <a:t>припускание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00200" y="5257800"/>
            <a:ext cx="2745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/>
              <a:t>запекание</a:t>
            </a:r>
            <a:endParaRPr lang="ru-RU" sz="4400" b="1" dirty="0"/>
          </a:p>
        </p:txBody>
      </p:sp>
      <p:pic>
        <p:nvPicPr>
          <p:cNvPr id="11" name="Рисунок 10" descr="1138.png"/>
          <p:cNvPicPr>
            <a:picLocks noChangeAspect="1"/>
          </p:cNvPicPr>
          <p:nvPr/>
        </p:nvPicPr>
        <p:blipFill>
          <a:blip r:embed="rId2" cstate="print"/>
          <a:srcRect t="2340" r="14444" b="4043"/>
          <a:stretch>
            <a:fillRect/>
          </a:stretch>
        </p:blipFill>
        <p:spPr>
          <a:xfrm>
            <a:off x="4861560" y="2057400"/>
            <a:ext cx="352044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8450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057400"/>
            <a:ext cx="5486400" cy="5486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382000" y="38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819400"/>
            <a:ext cx="3962400" cy="4038600"/>
          </a:xfrm>
          <a:prstGeom prst="rect">
            <a:avLst/>
          </a:prstGeom>
        </p:spPr>
      </p:pic>
      <p:pic>
        <p:nvPicPr>
          <p:cNvPr id="3" name="Рисунок 2" descr="679-blender-philips-hr-1371hr1371-9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57200"/>
            <a:ext cx="3810000" cy="3810000"/>
          </a:xfrm>
          <a:prstGeom prst="rect">
            <a:avLst/>
          </a:prstGeom>
        </p:spPr>
      </p:pic>
      <p:pic>
        <p:nvPicPr>
          <p:cNvPr id="5" name="Рисунок 4" descr="4040822-500x500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914400"/>
            <a:ext cx="3657600" cy="2209800"/>
          </a:xfrm>
          <a:prstGeom prst="rect">
            <a:avLst/>
          </a:prstGeom>
        </p:spPr>
      </p:pic>
      <p:pic>
        <p:nvPicPr>
          <p:cNvPr id="6" name="Рисунок 5" descr="kitchenaid-9-spee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4000500"/>
            <a:ext cx="3810000" cy="2857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2243" y="304800"/>
            <a:ext cx="3476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енчик 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1295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96200" y="2057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4876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10200" y="419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58200" y="2286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3962400" cy="3810000"/>
          </a:xfrm>
          <a:prstGeom prst="rect">
            <a:avLst/>
          </a:prstGeom>
        </p:spPr>
      </p:pic>
      <p:pic>
        <p:nvPicPr>
          <p:cNvPr id="3" name="Рисунок 2" descr="679-blender-philips-hr-1371hr1371-9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533400"/>
            <a:ext cx="3810000" cy="3810000"/>
          </a:xfrm>
          <a:prstGeom prst="rect">
            <a:avLst/>
          </a:prstGeom>
        </p:spPr>
      </p:pic>
      <p:pic>
        <p:nvPicPr>
          <p:cNvPr id="5" name="Рисунок 4" descr="4040822-500x500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4648200"/>
            <a:ext cx="3657600" cy="2209800"/>
          </a:xfrm>
          <a:prstGeom prst="rect">
            <a:avLst/>
          </a:prstGeom>
        </p:spPr>
      </p:pic>
      <p:pic>
        <p:nvPicPr>
          <p:cNvPr id="6" name="Рисунок 5" descr="kitchenaid-9-spee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4000500"/>
            <a:ext cx="3810000" cy="2857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99305" y="304800"/>
            <a:ext cx="3562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иксер это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2209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4800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9800" y="1905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77200" y="5105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2000" y="3048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8763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Бутерброды по способу приготовления бывают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200400"/>
            <a:ext cx="2326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открытые </a:t>
            </a:r>
          </a:p>
          <a:p>
            <a:r>
              <a:rPr lang="ru-RU" sz="3600" b="1" dirty="0" smtClean="0"/>
              <a:t>закрытые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3124200"/>
            <a:ext cx="2294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холодные </a:t>
            </a:r>
          </a:p>
          <a:p>
            <a:r>
              <a:rPr lang="ru-RU" sz="3600" b="1" dirty="0" smtClean="0"/>
              <a:t>горячие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953000"/>
            <a:ext cx="2291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отварные</a:t>
            </a:r>
          </a:p>
          <a:p>
            <a:r>
              <a:rPr lang="ru-RU" sz="3600" b="1" dirty="0" smtClean="0"/>
              <a:t>жаренные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5029200"/>
            <a:ext cx="2015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простые</a:t>
            </a:r>
          </a:p>
          <a:p>
            <a:r>
              <a:rPr lang="ru-RU" sz="3600" b="1" dirty="0" smtClean="0"/>
              <a:t>сложные</a:t>
            </a:r>
            <a:endParaRPr lang="ru-RU" sz="3600" b="1" dirty="0"/>
          </a:p>
        </p:txBody>
      </p:sp>
      <p:pic>
        <p:nvPicPr>
          <p:cNvPr id="8" name="Рисунок 7" descr="300x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0" y="762000"/>
            <a:ext cx="3143250" cy="2514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5800" y="2743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05400" y="2819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4800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72400" y="5029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58200" y="1524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321</Words>
  <Application>Microsoft Office PowerPoint</Application>
  <PresentationFormat>Экран (4:3)</PresentationFormat>
  <Paragraphs>229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К столовым приборам  не относятся: 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Админ</cp:lastModifiedBy>
  <cp:revision>21</cp:revision>
  <dcterms:created xsi:type="dcterms:W3CDTF">2015-11-04T01:35:22Z</dcterms:created>
  <dcterms:modified xsi:type="dcterms:W3CDTF">2016-11-19T00:13:41Z</dcterms:modified>
</cp:coreProperties>
</file>