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7" r:id="rId7"/>
    <p:sldId id="259" r:id="rId8"/>
    <p:sldId id="264" r:id="rId9"/>
    <p:sldId id="265" r:id="rId10"/>
    <p:sldId id="266" r:id="rId11"/>
    <p:sldId id="260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8" r:id="rId21"/>
    <p:sldId id="275" r:id="rId22"/>
    <p:sldId id="274" r:id="rId23"/>
    <p:sldId id="277" r:id="rId24"/>
    <p:sldId id="280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2000">
              <a:schemeClr val="accent3">
                <a:lumMod val="75000"/>
              </a:schemeClr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30.png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5.wdp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036496" cy="1470025"/>
          </a:xfrm>
        </p:spPr>
        <p:txBody>
          <a:bodyPr>
            <a:noAutofit/>
          </a:bodyPr>
          <a:lstStyle/>
          <a:p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Изобразительное  искусство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76298" y="5934670"/>
            <a:ext cx="37433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Любимова .И.Б.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23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55703"/>
            <a:ext cx="7632848" cy="515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60721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 скульптура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800111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 —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вид изобразительного искусства, произведения которого имеют объёмную форму и выполняются из твёрдых или пластических материалов.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51088"/>
          <a:stretch/>
        </p:blipFill>
        <p:spPr>
          <a:xfrm>
            <a:off x="179512" y="2708920"/>
            <a:ext cx="3652503" cy="33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9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6297488" cy="62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" b="16952"/>
          <a:stretch/>
        </p:blipFill>
        <p:spPr>
          <a:xfrm>
            <a:off x="1691680" y="188640"/>
            <a:ext cx="5367199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02344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572000" cy="4572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60648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67" y="908720"/>
            <a:ext cx="6858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1412776"/>
            <a:ext cx="4189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акварельные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1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60648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0028" y="1412776"/>
            <a:ext cx="1972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гуашь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" b="98429" l="1997" r="966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2996952"/>
            <a:ext cx="6200775" cy="666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68" y="2852936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048" y="260648"/>
            <a:ext cx="2305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8044" y="1412776"/>
            <a:ext cx="3595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темперные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750" l="400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81086"/>
            <a:ext cx="38100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28" y="1181972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7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05224" y="260648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Кисти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439" y="1261440"/>
            <a:ext cx="56880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Пони, коза, белка,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безьяна, щетина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73" b="96818" l="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70" y="3068960"/>
            <a:ext cx="2794000" cy="279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9931" l="2625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39" y="5301208"/>
            <a:ext cx="7620000" cy="5486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5" y="2780928"/>
            <a:ext cx="4572000" cy="45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00" b="92700" l="1700" r="9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92"/>
          <a:stretch/>
        </p:blipFill>
        <p:spPr>
          <a:xfrm>
            <a:off x="664500" y="238967"/>
            <a:ext cx="6858000" cy="646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66593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восковые карандаши</a:t>
            </a:r>
          </a:p>
          <a:p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02" y="2138603"/>
            <a:ext cx="4575045" cy="34812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35" y="1985091"/>
            <a:ext cx="7976156" cy="4872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750" l="1000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23" b="15061"/>
          <a:stretch/>
        </p:blipFill>
        <p:spPr>
          <a:xfrm>
            <a:off x="3037455" y="3738713"/>
            <a:ext cx="3013023" cy="310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9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772816"/>
            <a:ext cx="4095750" cy="4762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4548" y="233751"/>
            <a:ext cx="73749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Изобразительное  искусство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62880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—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раздел пластических искусств, вид художественного творчества, целью которого является воспроизводство окружающего мира. Понятие объединяет различные виды живописи, графики и 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скульптуры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63345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цветные карандаши</a:t>
            </a:r>
          </a:p>
          <a:p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" b="99000" l="6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95500"/>
            <a:ext cx="4762500" cy="476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84" r="98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426" y="2054339"/>
            <a:ext cx="80772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2404" y="260648"/>
            <a:ext cx="4265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Материалы: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5871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Простой карандаш</a:t>
            </a:r>
          </a:p>
          <a:p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ластик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30" r="992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77176"/>
            <a:ext cx="6048375" cy="3743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81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988" y="3284984"/>
            <a:ext cx="6984776" cy="4967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7198249" cy="6012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00" b="93000" l="2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37" y="3079311"/>
            <a:ext cx="3513432" cy="36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091" y="304632"/>
            <a:ext cx="61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приспособления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803" y="1236208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палитра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343113"/>
            <a:ext cx="5693797" cy="3511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84784"/>
            <a:ext cx="5334463" cy="41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091" y="304632"/>
            <a:ext cx="61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приспособления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419" y="1023119"/>
            <a:ext cx="6572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анка непроливашка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27" y="3552825"/>
            <a:ext cx="3524250" cy="3305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7" b="90667" l="0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68113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1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1091" y="304632"/>
            <a:ext cx="61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приспособления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: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2404" y="117717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6575" y="1261440"/>
            <a:ext cx="3417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4746" y="1023119"/>
            <a:ext cx="4923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Бумага, альбом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16395"/>
            <a:ext cx="5715000" cy="571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143" l="375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212976"/>
            <a:ext cx="6058698" cy="384223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342"/>
            <a:ext cx="5072063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628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" y="0"/>
            <a:ext cx="914077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" b="7090"/>
          <a:stretch/>
        </p:blipFill>
        <p:spPr>
          <a:xfrm>
            <a:off x="1120733" y="243114"/>
            <a:ext cx="6709229" cy="63717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3115"/>
            <a:ext cx="8496944" cy="63717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9481" y="908720"/>
            <a:ext cx="60917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творческих</a:t>
            </a:r>
            <a:endParaRPr lang="ru-RU" sz="96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0733" y="4365104"/>
            <a:ext cx="6709229" cy="14122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успехов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19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  <a:ea typeface="+mj-ea"/>
                <a:cs typeface="+mj-cs"/>
              </a:rPr>
              <a:t> Живопись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784147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вид изобразительного искусства, связанный с передачей зрительных образов посредством нанесения красок на твёрдую или гибкую 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</a:rPr>
              <a:t>основу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2" y="2492896"/>
            <a:ext cx="4431388" cy="37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522208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65" y="764705"/>
            <a:ext cx="8298707" cy="545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8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64A2">
                    <a:lumMod val="50000"/>
                  </a:srgbClr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 графика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21328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 —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</a:rPr>
              <a:t>вид изобразительного искусства, использующий в качестве основных изобразительных средств линии, штрихи, пятна и точки.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1" y="2780928"/>
            <a:ext cx="3781257" cy="265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577" r="-12509" b="-577"/>
          <a:stretch/>
        </p:blipFill>
        <p:spPr>
          <a:xfrm>
            <a:off x="1043608" y="548680"/>
            <a:ext cx="7733577" cy="60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8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2"/>
          <a:stretch/>
        </p:blipFill>
        <p:spPr>
          <a:xfrm>
            <a:off x="1619672" y="260648"/>
            <a:ext cx="5610225" cy="62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3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158</Words>
  <Application>Microsoft Office PowerPoint</Application>
  <PresentationFormat>Экран (4:3)</PresentationFormat>
  <Paragraphs>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Изобразительное  искусство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Изобразительное  искусство</dc:title>
  <dc:creator>Лёха</dc:creator>
  <cp:lastModifiedBy>Лёха</cp:lastModifiedBy>
  <cp:revision>11</cp:revision>
  <dcterms:created xsi:type="dcterms:W3CDTF">2011-11-27T04:53:58Z</dcterms:created>
  <dcterms:modified xsi:type="dcterms:W3CDTF">2011-11-27T10:00:40Z</dcterms:modified>
</cp:coreProperties>
</file>