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3" r:id="rId3"/>
    <p:sldId id="258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B762"/>
    <a:srgbClr val="006699"/>
    <a:srgbClr val="3399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55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39999">
              <a:schemeClr val="accent3">
                <a:lumMod val="40000"/>
                <a:lumOff val="60000"/>
              </a:schemeClr>
            </a:gs>
            <a:gs pos="70000">
              <a:srgbClr val="15B762">
                <a:alpha val="85882"/>
              </a:srgbClr>
            </a:gs>
            <a:gs pos="100000">
              <a:srgbClr val="006699">
                <a:alpha val="7900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94-48-728.jpg"/>
          <p:cNvPicPr>
            <a:picLocks noChangeAspect="1"/>
          </p:cNvPicPr>
          <p:nvPr/>
        </p:nvPicPr>
        <p:blipFill>
          <a:blip r:embed="rId2" cstate="print"/>
          <a:srcRect l="50000" t="77778" r="9203" b="14444"/>
          <a:stretch>
            <a:fillRect/>
          </a:stretch>
        </p:blipFill>
        <p:spPr>
          <a:xfrm rot="5400000">
            <a:off x="-761999" y="5562601"/>
            <a:ext cx="2057398" cy="533401"/>
          </a:xfrm>
          <a:prstGeom prst="rect">
            <a:avLst/>
          </a:prstGeom>
        </p:spPr>
      </p:pic>
      <p:pic>
        <p:nvPicPr>
          <p:cNvPr id="3" name="Рисунок 2" descr="1994-48-728.jpg"/>
          <p:cNvPicPr>
            <a:picLocks noChangeAspect="1"/>
          </p:cNvPicPr>
          <p:nvPr/>
        </p:nvPicPr>
        <p:blipFill>
          <a:blip r:embed="rId2" cstate="print"/>
          <a:srcRect l="50000" t="77778" r="9203" b="14444"/>
          <a:stretch>
            <a:fillRect/>
          </a:stretch>
        </p:blipFill>
        <p:spPr>
          <a:xfrm rot="5400000">
            <a:off x="-761999" y="3581398"/>
            <a:ext cx="2057398" cy="533401"/>
          </a:xfrm>
          <a:prstGeom prst="rect">
            <a:avLst/>
          </a:prstGeom>
        </p:spPr>
      </p:pic>
      <p:pic>
        <p:nvPicPr>
          <p:cNvPr id="4" name="Рисунок 3" descr="1994-48-728.jpg"/>
          <p:cNvPicPr>
            <a:picLocks noChangeAspect="1"/>
          </p:cNvPicPr>
          <p:nvPr/>
        </p:nvPicPr>
        <p:blipFill>
          <a:blip r:embed="rId2" cstate="print"/>
          <a:srcRect l="50000" t="77778" r="9203" b="14444"/>
          <a:stretch>
            <a:fillRect/>
          </a:stretch>
        </p:blipFill>
        <p:spPr>
          <a:xfrm rot="5400000">
            <a:off x="-761999" y="1600198"/>
            <a:ext cx="2057398" cy="533401"/>
          </a:xfrm>
          <a:prstGeom prst="rect">
            <a:avLst/>
          </a:prstGeom>
        </p:spPr>
      </p:pic>
      <p:pic>
        <p:nvPicPr>
          <p:cNvPr id="5" name="Рисунок 4" descr="1994-48-728.jpg"/>
          <p:cNvPicPr>
            <a:picLocks noChangeAspect="1"/>
          </p:cNvPicPr>
          <p:nvPr/>
        </p:nvPicPr>
        <p:blipFill>
          <a:blip r:embed="rId2" cstate="print"/>
          <a:srcRect l="59066" t="77778" r="9203" b="14444"/>
          <a:stretch>
            <a:fillRect/>
          </a:stretch>
        </p:blipFill>
        <p:spPr>
          <a:xfrm rot="5400000">
            <a:off x="-533399" y="-2"/>
            <a:ext cx="1600197" cy="5334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057400" y="990600"/>
            <a:ext cx="478804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ТАРАКАНИЩЕ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47800" y="381000"/>
            <a:ext cx="45304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smtClean="0"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Comic Sans MS" pitchFamily="66" charset="0"/>
              </a:rPr>
              <a:t>Корней Чуковский </a:t>
            </a:r>
            <a:endParaRPr lang="ru-RU" sz="3600" dirty="0">
              <a:effectLst>
                <a:glow rad="101600">
                  <a:schemeClr val="bg2">
                    <a:alpha val="60000"/>
                  </a:schemeClr>
                </a:glo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3086" y="5257800"/>
            <a:ext cx="61093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 smtClean="0">
                <a:latin typeface="Comic Sans MS" pitchFamily="66" charset="0"/>
              </a:rPr>
              <a:t>Проект- книга  в картинках.</a:t>
            </a:r>
          </a:p>
          <a:p>
            <a:pPr algn="ctr"/>
            <a:r>
              <a:rPr lang="ru-RU" sz="2400" b="1" i="1" dirty="0" smtClean="0">
                <a:latin typeface="Comic Sans MS" pitchFamily="66" charset="0"/>
              </a:rPr>
              <a:t>Авторы проекта ученики 5х классов</a:t>
            </a:r>
          </a:p>
          <a:p>
            <a:pPr algn="ctr"/>
            <a:r>
              <a:rPr lang="ru-RU" sz="2400" b="1" i="1" dirty="0" smtClean="0">
                <a:latin typeface="Comic Sans MS" pitchFamily="66" charset="0"/>
              </a:rPr>
              <a:t> МБОУ « СОШ №2» г.Корсаков</a:t>
            </a:r>
            <a:endParaRPr lang="ru-RU" sz="2400" b="1" i="1" dirty="0">
              <a:latin typeface="Comic Sans MS" pitchFamily="66" charset="0"/>
            </a:endParaRPr>
          </a:p>
        </p:txBody>
      </p:sp>
      <p:pic>
        <p:nvPicPr>
          <p:cNvPr id="9" name="Рисунок 8" descr="i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5600" y="2057400"/>
            <a:ext cx="320040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94-48-728.jpg"/>
          <p:cNvPicPr>
            <a:picLocks noChangeAspect="1"/>
          </p:cNvPicPr>
          <p:nvPr/>
        </p:nvPicPr>
        <p:blipFill>
          <a:blip r:embed="rId2" cstate="print"/>
          <a:srcRect l="50000" t="77778" r="9203" b="14444"/>
          <a:stretch>
            <a:fillRect/>
          </a:stretch>
        </p:blipFill>
        <p:spPr>
          <a:xfrm rot="5400000">
            <a:off x="-761999" y="5562601"/>
            <a:ext cx="2057398" cy="533401"/>
          </a:xfrm>
          <a:prstGeom prst="rect">
            <a:avLst/>
          </a:prstGeom>
        </p:spPr>
      </p:pic>
      <p:pic>
        <p:nvPicPr>
          <p:cNvPr id="3" name="Рисунок 2" descr="1994-48-728.jpg"/>
          <p:cNvPicPr>
            <a:picLocks noChangeAspect="1"/>
          </p:cNvPicPr>
          <p:nvPr/>
        </p:nvPicPr>
        <p:blipFill>
          <a:blip r:embed="rId2" cstate="print"/>
          <a:srcRect l="50000" t="77778" r="9203" b="14444"/>
          <a:stretch>
            <a:fillRect/>
          </a:stretch>
        </p:blipFill>
        <p:spPr>
          <a:xfrm rot="5400000">
            <a:off x="-761999" y="3581398"/>
            <a:ext cx="2057398" cy="533401"/>
          </a:xfrm>
          <a:prstGeom prst="rect">
            <a:avLst/>
          </a:prstGeom>
        </p:spPr>
      </p:pic>
      <p:pic>
        <p:nvPicPr>
          <p:cNvPr id="4" name="Рисунок 3" descr="1994-48-728.jpg"/>
          <p:cNvPicPr>
            <a:picLocks noChangeAspect="1"/>
          </p:cNvPicPr>
          <p:nvPr/>
        </p:nvPicPr>
        <p:blipFill>
          <a:blip r:embed="rId2" cstate="print"/>
          <a:srcRect l="50000" t="77778" r="9203" b="14444"/>
          <a:stretch>
            <a:fillRect/>
          </a:stretch>
        </p:blipFill>
        <p:spPr>
          <a:xfrm rot="5400000">
            <a:off x="-761999" y="1600198"/>
            <a:ext cx="2057398" cy="533401"/>
          </a:xfrm>
          <a:prstGeom prst="rect">
            <a:avLst/>
          </a:prstGeom>
        </p:spPr>
      </p:pic>
      <p:pic>
        <p:nvPicPr>
          <p:cNvPr id="5" name="Рисунок 4" descr="1994-48-728.jpg"/>
          <p:cNvPicPr>
            <a:picLocks noChangeAspect="1"/>
          </p:cNvPicPr>
          <p:nvPr/>
        </p:nvPicPr>
        <p:blipFill>
          <a:blip r:embed="rId2" cstate="print"/>
          <a:srcRect l="59066" t="77778" r="9203" b="14444"/>
          <a:stretch>
            <a:fillRect/>
          </a:stretch>
        </p:blipFill>
        <p:spPr>
          <a:xfrm rot="5400000">
            <a:off x="-533399" y="-2"/>
            <a:ext cx="1600197" cy="533400"/>
          </a:xfrm>
          <a:prstGeom prst="rect">
            <a:avLst/>
          </a:prstGeom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105400" y="444043"/>
            <a:ext cx="7467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Львы в автомобиле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omic Sans MS" pitchFamily="66" charset="0"/>
                <a:cs typeface="Arial" pitchFamily="34" charset="0"/>
              </a:rPr>
              <a:t>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05000" y="228600"/>
            <a:ext cx="275748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Задание №7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Рисунок 7" descr="SDC141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1676400"/>
            <a:ext cx="5334000" cy="4000500"/>
          </a:xfrm>
          <a:prstGeom prst="rect">
            <a:avLst/>
          </a:prstGeom>
        </p:spPr>
      </p:pic>
      <p:pic>
        <p:nvPicPr>
          <p:cNvPr id="9" name="Рисунок 8" descr="lev.jpg"/>
          <p:cNvPicPr>
            <a:picLocks noChangeAspect="1"/>
          </p:cNvPicPr>
          <p:nvPr/>
        </p:nvPicPr>
        <p:blipFill>
          <a:blip r:embed="rId4" cstate="print"/>
          <a:srcRect l="11765" r="20588"/>
          <a:stretch>
            <a:fillRect/>
          </a:stretch>
        </p:blipFill>
        <p:spPr>
          <a:xfrm>
            <a:off x="6172201" y="1434546"/>
            <a:ext cx="2438400" cy="2756453"/>
          </a:xfrm>
          <a:prstGeom prst="rect">
            <a:avLst/>
          </a:prstGeom>
        </p:spPr>
      </p:pic>
      <p:pic>
        <p:nvPicPr>
          <p:cNvPr id="10" name="Рисунок 9" descr="i (9).jpg"/>
          <p:cNvPicPr>
            <a:picLocks noChangeAspect="1"/>
          </p:cNvPicPr>
          <p:nvPr/>
        </p:nvPicPr>
        <p:blipFill>
          <a:blip r:embed="rId5" cstate="print"/>
          <a:srcRect l="50000" t="-2093"/>
          <a:stretch>
            <a:fillRect/>
          </a:stretch>
        </p:blipFill>
        <p:spPr>
          <a:xfrm>
            <a:off x="6096000" y="4284784"/>
            <a:ext cx="1981200" cy="2573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94-48-728.jpg"/>
          <p:cNvPicPr>
            <a:picLocks noChangeAspect="1"/>
          </p:cNvPicPr>
          <p:nvPr/>
        </p:nvPicPr>
        <p:blipFill>
          <a:blip r:embed="rId2" cstate="print"/>
          <a:srcRect l="50000" t="77778" r="9203" b="14444"/>
          <a:stretch>
            <a:fillRect/>
          </a:stretch>
        </p:blipFill>
        <p:spPr>
          <a:xfrm rot="5400000">
            <a:off x="-761999" y="5562601"/>
            <a:ext cx="2057398" cy="533401"/>
          </a:xfrm>
          <a:prstGeom prst="rect">
            <a:avLst/>
          </a:prstGeom>
        </p:spPr>
      </p:pic>
      <p:pic>
        <p:nvPicPr>
          <p:cNvPr id="3" name="Рисунок 2" descr="1994-48-728.jpg"/>
          <p:cNvPicPr>
            <a:picLocks noChangeAspect="1"/>
          </p:cNvPicPr>
          <p:nvPr/>
        </p:nvPicPr>
        <p:blipFill>
          <a:blip r:embed="rId2" cstate="print"/>
          <a:srcRect l="50000" t="77778" r="9203" b="14444"/>
          <a:stretch>
            <a:fillRect/>
          </a:stretch>
        </p:blipFill>
        <p:spPr>
          <a:xfrm rot="5400000">
            <a:off x="-761999" y="3581398"/>
            <a:ext cx="2057398" cy="533401"/>
          </a:xfrm>
          <a:prstGeom prst="rect">
            <a:avLst/>
          </a:prstGeom>
        </p:spPr>
      </p:pic>
      <p:pic>
        <p:nvPicPr>
          <p:cNvPr id="4" name="Рисунок 3" descr="1994-48-728.jpg"/>
          <p:cNvPicPr>
            <a:picLocks noChangeAspect="1"/>
          </p:cNvPicPr>
          <p:nvPr/>
        </p:nvPicPr>
        <p:blipFill>
          <a:blip r:embed="rId2" cstate="print"/>
          <a:srcRect l="50000" t="77778" r="9203" b="14444"/>
          <a:stretch>
            <a:fillRect/>
          </a:stretch>
        </p:blipFill>
        <p:spPr>
          <a:xfrm rot="5400000">
            <a:off x="-761999" y="1600198"/>
            <a:ext cx="2057398" cy="533401"/>
          </a:xfrm>
          <a:prstGeom prst="rect">
            <a:avLst/>
          </a:prstGeom>
        </p:spPr>
      </p:pic>
      <p:pic>
        <p:nvPicPr>
          <p:cNvPr id="5" name="Рисунок 4" descr="1994-48-728.jpg"/>
          <p:cNvPicPr>
            <a:picLocks noChangeAspect="1"/>
          </p:cNvPicPr>
          <p:nvPr/>
        </p:nvPicPr>
        <p:blipFill>
          <a:blip r:embed="rId2" cstate="print"/>
          <a:srcRect l="59066" t="77778" r="9203" b="14444"/>
          <a:stretch>
            <a:fillRect/>
          </a:stretch>
        </p:blipFill>
        <p:spPr>
          <a:xfrm rot="5400000">
            <a:off x="-533399" y="-2"/>
            <a:ext cx="1600197" cy="533400"/>
          </a:xfrm>
          <a:prstGeom prst="rect">
            <a:avLst/>
          </a:prstGeom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495800" y="609600"/>
            <a:ext cx="7467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Зайчики в трамвайчике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omic Sans MS" pitchFamily="66" charset="0"/>
                <a:cs typeface="Arial" pitchFamily="34" charset="0"/>
              </a:rPr>
              <a:t>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05000" y="228600"/>
            <a:ext cx="275748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Задание №7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Рисунок 7" descr="i (10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1143000"/>
            <a:ext cx="4105231" cy="2971800"/>
          </a:xfrm>
          <a:prstGeom prst="rect">
            <a:avLst/>
          </a:prstGeom>
        </p:spPr>
      </p:pic>
      <p:pic>
        <p:nvPicPr>
          <p:cNvPr id="9" name="Рисунок 8" descr="i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9200" y="1676400"/>
            <a:ext cx="3566869" cy="2819400"/>
          </a:xfrm>
          <a:prstGeom prst="rect">
            <a:avLst/>
          </a:prstGeom>
        </p:spPr>
      </p:pic>
      <p:pic>
        <p:nvPicPr>
          <p:cNvPr id="10" name="Рисунок 9" descr="Tarakan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57400" y="4267200"/>
            <a:ext cx="3429000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94-48-728.jpg"/>
          <p:cNvPicPr>
            <a:picLocks noChangeAspect="1"/>
          </p:cNvPicPr>
          <p:nvPr/>
        </p:nvPicPr>
        <p:blipFill>
          <a:blip r:embed="rId2" cstate="print"/>
          <a:srcRect l="50000" t="77778" r="9203" b="14444"/>
          <a:stretch>
            <a:fillRect/>
          </a:stretch>
        </p:blipFill>
        <p:spPr>
          <a:xfrm rot="5400000">
            <a:off x="-761999" y="5562601"/>
            <a:ext cx="2057398" cy="533401"/>
          </a:xfrm>
          <a:prstGeom prst="rect">
            <a:avLst/>
          </a:prstGeom>
        </p:spPr>
      </p:pic>
      <p:pic>
        <p:nvPicPr>
          <p:cNvPr id="3" name="Рисунок 2" descr="1994-48-728.jpg"/>
          <p:cNvPicPr>
            <a:picLocks noChangeAspect="1"/>
          </p:cNvPicPr>
          <p:nvPr/>
        </p:nvPicPr>
        <p:blipFill>
          <a:blip r:embed="rId2" cstate="print"/>
          <a:srcRect l="50000" t="77778" r="9203" b="14444"/>
          <a:stretch>
            <a:fillRect/>
          </a:stretch>
        </p:blipFill>
        <p:spPr>
          <a:xfrm rot="5400000">
            <a:off x="-761999" y="3581398"/>
            <a:ext cx="2057398" cy="533401"/>
          </a:xfrm>
          <a:prstGeom prst="rect">
            <a:avLst/>
          </a:prstGeom>
        </p:spPr>
      </p:pic>
      <p:pic>
        <p:nvPicPr>
          <p:cNvPr id="4" name="Рисунок 3" descr="1994-48-728.jpg"/>
          <p:cNvPicPr>
            <a:picLocks noChangeAspect="1"/>
          </p:cNvPicPr>
          <p:nvPr/>
        </p:nvPicPr>
        <p:blipFill>
          <a:blip r:embed="rId2" cstate="print"/>
          <a:srcRect l="50000" t="77778" r="9203" b="14444"/>
          <a:stretch>
            <a:fillRect/>
          </a:stretch>
        </p:blipFill>
        <p:spPr>
          <a:xfrm rot="5400000">
            <a:off x="-761999" y="1600198"/>
            <a:ext cx="2057398" cy="533401"/>
          </a:xfrm>
          <a:prstGeom prst="rect">
            <a:avLst/>
          </a:prstGeom>
        </p:spPr>
      </p:pic>
      <p:pic>
        <p:nvPicPr>
          <p:cNvPr id="5" name="Рисунок 4" descr="1994-48-728.jpg"/>
          <p:cNvPicPr>
            <a:picLocks noChangeAspect="1"/>
          </p:cNvPicPr>
          <p:nvPr/>
        </p:nvPicPr>
        <p:blipFill>
          <a:blip r:embed="rId2" cstate="print"/>
          <a:srcRect l="59066" t="77778" r="9203" b="14444"/>
          <a:stretch>
            <a:fillRect/>
          </a:stretch>
        </p:blipFill>
        <p:spPr>
          <a:xfrm rot="5400000">
            <a:off x="-533399" y="-2"/>
            <a:ext cx="1600197" cy="533400"/>
          </a:xfrm>
          <a:prstGeom prst="rect">
            <a:avLst/>
          </a:prstGeom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495800" y="609600"/>
            <a:ext cx="7467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Жаба на метле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omic Sans MS" pitchFamily="66" charset="0"/>
                <a:cs typeface="Arial" pitchFamily="34" charset="0"/>
              </a:rPr>
              <a:t>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05000" y="228600"/>
            <a:ext cx="275748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Задание №8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Рисунок 7" descr="b39647fcbf7476de2d8de3624c177fa9_i-62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1447800"/>
            <a:ext cx="4445000" cy="2972594"/>
          </a:xfrm>
          <a:prstGeom prst="rect">
            <a:avLst/>
          </a:prstGeom>
        </p:spPr>
      </p:pic>
      <p:pic>
        <p:nvPicPr>
          <p:cNvPr id="9" name="Рисунок 8" descr="i (12)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91200" y="1447800"/>
            <a:ext cx="2691423" cy="2209800"/>
          </a:xfrm>
          <a:prstGeom prst="rect">
            <a:avLst/>
          </a:prstGeom>
        </p:spPr>
      </p:pic>
      <p:pic>
        <p:nvPicPr>
          <p:cNvPr id="10" name="Рисунок 9" descr="i (15)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962400" y="2971800"/>
            <a:ext cx="4572000" cy="1495425"/>
          </a:xfrm>
          <a:prstGeom prst="rect">
            <a:avLst/>
          </a:prstGeom>
        </p:spPr>
      </p:pic>
      <p:pic>
        <p:nvPicPr>
          <p:cNvPr id="11" name="Рисунок 10" descr="main_лягушка.jpg"/>
          <p:cNvPicPr>
            <a:picLocks noChangeAspect="1"/>
          </p:cNvPicPr>
          <p:nvPr/>
        </p:nvPicPr>
        <p:blipFill>
          <a:blip r:embed="rId6" cstate="print"/>
          <a:srcRect l="26168" t="20183" r="35214"/>
          <a:stretch>
            <a:fillRect/>
          </a:stretch>
        </p:blipFill>
        <p:spPr>
          <a:xfrm>
            <a:off x="5791200" y="3962400"/>
            <a:ext cx="1981200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94-48-728.jpg"/>
          <p:cNvPicPr>
            <a:picLocks noChangeAspect="1"/>
          </p:cNvPicPr>
          <p:nvPr/>
        </p:nvPicPr>
        <p:blipFill>
          <a:blip r:embed="rId2" cstate="print"/>
          <a:srcRect l="50000" t="77778" r="9203" b="14444"/>
          <a:stretch>
            <a:fillRect/>
          </a:stretch>
        </p:blipFill>
        <p:spPr>
          <a:xfrm rot="5400000">
            <a:off x="-761999" y="5562601"/>
            <a:ext cx="2057398" cy="533401"/>
          </a:xfrm>
          <a:prstGeom prst="rect">
            <a:avLst/>
          </a:prstGeom>
        </p:spPr>
      </p:pic>
      <p:pic>
        <p:nvPicPr>
          <p:cNvPr id="3" name="Рисунок 2" descr="1994-48-728.jpg"/>
          <p:cNvPicPr>
            <a:picLocks noChangeAspect="1"/>
          </p:cNvPicPr>
          <p:nvPr/>
        </p:nvPicPr>
        <p:blipFill>
          <a:blip r:embed="rId2" cstate="print"/>
          <a:srcRect l="50000" t="77778" r="9203" b="14444"/>
          <a:stretch>
            <a:fillRect/>
          </a:stretch>
        </p:blipFill>
        <p:spPr>
          <a:xfrm rot="5400000">
            <a:off x="-761999" y="3581398"/>
            <a:ext cx="2057398" cy="533401"/>
          </a:xfrm>
          <a:prstGeom prst="rect">
            <a:avLst/>
          </a:prstGeom>
        </p:spPr>
      </p:pic>
      <p:pic>
        <p:nvPicPr>
          <p:cNvPr id="4" name="Рисунок 3" descr="1994-48-728.jpg"/>
          <p:cNvPicPr>
            <a:picLocks noChangeAspect="1"/>
          </p:cNvPicPr>
          <p:nvPr/>
        </p:nvPicPr>
        <p:blipFill>
          <a:blip r:embed="rId2" cstate="print"/>
          <a:srcRect l="50000" t="77778" r="9203" b="14444"/>
          <a:stretch>
            <a:fillRect/>
          </a:stretch>
        </p:blipFill>
        <p:spPr>
          <a:xfrm rot="5400000">
            <a:off x="-761999" y="1600198"/>
            <a:ext cx="2057398" cy="533401"/>
          </a:xfrm>
          <a:prstGeom prst="rect">
            <a:avLst/>
          </a:prstGeom>
        </p:spPr>
      </p:pic>
      <p:pic>
        <p:nvPicPr>
          <p:cNvPr id="5" name="Рисунок 4" descr="1994-48-728.jpg"/>
          <p:cNvPicPr>
            <a:picLocks noChangeAspect="1"/>
          </p:cNvPicPr>
          <p:nvPr/>
        </p:nvPicPr>
        <p:blipFill>
          <a:blip r:embed="rId2" cstate="print"/>
          <a:srcRect l="59066" t="77778" r="9203" b="14444"/>
          <a:stretch>
            <a:fillRect/>
          </a:stretch>
        </p:blipFill>
        <p:spPr>
          <a:xfrm rot="5400000">
            <a:off x="-533399" y="-2"/>
            <a:ext cx="1600197" cy="533400"/>
          </a:xfrm>
          <a:prstGeom prst="rect">
            <a:avLst/>
          </a:prstGeom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495800" y="609600"/>
            <a:ext cx="7467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05000" y="228600"/>
            <a:ext cx="275748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Задание №9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733800" y="803701"/>
            <a:ext cx="518924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omic Sans MS" pitchFamily="66" charset="0"/>
                <a:cs typeface="Arial" pitchFamily="34" charset="0"/>
              </a:rPr>
              <a:t>Рыжий и усатый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omic Sans MS" pitchFamily="66" charset="0"/>
                <a:cs typeface="Arial" pitchFamily="34" charset="0"/>
              </a:rPr>
              <a:t>Та-ра-кан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omic Sans MS" pitchFamily="66" charset="0"/>
                <a:cs typeface="Arial" pitchFamily="34" charset="0"/>
              </a:rPr>
              <a:t>!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omic Sans MS" pitchFamily="66" charset="0"/>
                <a:cs typeface="Arial" pitchFamily="34" charset="0"/>
              </a:rPr>
              <a:t>Таракан, Таракан,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omic Sans MS" pitchFamily="66" charset="0"/>
                <a:cs typeface="Arial" pitchFamily="34" charset="0"/>
              </a:rPr>
              <a:t>Тараканище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omic Sans MS" pitchFamily="66" charset="0"/>
                <a:cs typeface="Arial" pitchFamily="34" charset="0"/>
              </a:rPr>
              <a:t>!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</a:p>
        </p:txBody>
      </p:sp>
      <p:pic>
        <p:nvPicPr>
          <p:cNvPr id="9" name="Рисунок 8" descr="i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1676400"/>
            <a:ext cx="2895600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.jpg"/>
          <p:cNvPicPr>
            <a:picLocks noChangeAspect="1"/>
          </p:cNvPicPr>
          <p:nvPr/>
        </p:nvPicPr>
        <p:blipFill>
          <a:blip r:embed="rId4" cstate="print"/>
          <a:srcRect r="2373" b="14419"/>
          <a:stretch>
            <a:fillRect/>
          </a:stretch>
        </p:blipFill>
        <p:spPr>
          <a:xfrm>
            <a:off x="4724400" y="1905000"/>
            <a:ext cx="3578087" cy="2286000"/>
          </a:xfrm>
          <a:prstGeom prst="rect">
            <a:avLst/>
          </a:prstGeom>
        </p:spPr>
      </p:pic>
      <p:pic>
        <p:nvPicPr>
          <p:cNvPr id="11" name="Рисунок 10" descr="1275925209_l5ksgazrxhlone1.jpeg"/>
          <p:cNvPicPr>
            <a:picLocks noChangeAspect="1"/>
          </p:cNvPicPr>
          <p:nvPr/>
        </p:nvPicPr>
        <p:blipFill>
          <a:blip r:embed="rId5" cstate="print"/>
          <a:srcRect t="18667" r="8000"/>
          <a:stretch>
            <a:fillRect/>
          </a:stretch>
        </p:blipFill>
        <p:spPr>
          <a:xfrm>
            <a:off x="2438400" y="4343400"/>
            <a:ext cx="3505200" cy="2324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94-48-728.jpg"/>
          <p:cNvPicPr>
            <a:picLocks noChangeAspect="1"/>
          </p:cNvPicPr>
          <p:nvPr/>
        </p:nvPicPr>
        <p:blipFill>
          <a:blip r:embed="rId2" cstate="print"/>
          <a:srcRect l="50000" t="77778" r="9203" b="14444"/>
          <a:stretch>
            <a:fillRect/>
          </a:stretch>
        </p:blipFill>
        <p:spPr>
          <a:xfrm rot="5400000">
            <a:off x="-761999" y="5562601"/>
            <a:ext cx="2057398" cy="533401"/>
          </a:xfrm>
          <a:prstGeom prst="rect">
            <a:avLst/>
          </a:prstGeom>
        </p:spPr>
      </p:pic>
      <p:pic>
        <p:nvPicPr>
          <p:cNvPr id="3" name="Рисунок 2" descr="1994-48-728.jpg"/>
          <p:cNvPicPr>
            <a:picLocks noChangeAspect="1"/>
          </p:cNvPicPr>
          <p:nvPr/>
        </p:nvPicPr>
        <p:blipFill>
          <a:blip r:embed="rId2" cstate="print"/>
          <a:srcRect l="50000" t="77778" r="9203" b="14444"/>
          <a:stretch>
            <a:fillRect/>
          </a:stretch>
        </p:blipFill>
        <p:spPr>
          <a:xfrm rot="5400000">
            <a:off x="-761999" y="3581398"/>
            <a:ext cx="2057398" cy="533401"/>
          </a:xfrm>
          <a:prstGeom prst="rect">
            <a:avLst/>
          </a:prstGeom>
        </p:spPr>
      </p:pic>
      <p:pic>
        <p:nvPicPr>
          <p:cNvPr id="4" name="Рисунок 3" descr="1994-48-728.jpg"/>
          <p:cNvPicPr>
            <a:picLocks noChangeAspect="1"/>
          </p:cNvPicPr>
          <p:nvPr/>
        </p:nvPicPr>
        <p:blipFill>
          <a:blip r:embed="rId2" cstate="print"/>
          <a:srcRect l="50000" t="77778" r="9203" b="14444"/>
          <a:stretch>
            <a:fillRect/>
          </a:stretch>
        </p:blipFill>
        <p:spPr>
          <a:xfrm rot="5400000">
            <a:off x="-761999" y="1600198"/>
            <a:ext cx="2057398" cy="533401"/>
          </a:xfrm>
          <a:prstGeom prst="rect">
            <a:avLst/>
          </a:prstGeom>
        </p:spPr>
      </p:pic>
      <p:pic>
        <p:nvPicPr>
          <p:cNvPr id="5" name="Рисунок 4" descr="1994-48-728.jpg"/>
          <p:cNvPicPr>
            <a:picLocks noChangeAspect="1"/>
          </p:cNvPicPr>
          <p:nvPr/>
        </p:nvPicPr>
        <p:blipFill>
          <a:blip r:embed="rId2" cstate="print"/>
          <a:srcRect l="59066" t="77778" r="9203" b="14444"/>
          <a:stretch>
            <a:fillRect/>
          </a:stretch>
        </p:blipFill>
        <p:spPr>
          <a:xfrm rot="5400000">
            <a:off x="-533399" y="-2"/>
            <a:ext cx="1600197" cy="533400"/>
          </a:xfrm>
          <a:prstGeom prst="rect">
            <a:avLst/>
          </a:prstGeom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495800" y="609600"/>
            <a:ext cx="7467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84775" y="228600"/>
            <a:ext cx="299793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Задание №10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5410200" y="395645"/>
            <a:ext cx="363965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Волки от испуга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 Скушали друг друга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mic Sans MS" pitchFamily="66" charset="0"/>
                <a:cs typeface="Arial" pitchFamily="34" charset="0"/>
              </a:rPr>
              <a:t>! </a:t>
            </a:r>
          </a:p>
        </p:txBody>
      </p:sp>
      <p:pic>
        <p:nvPicPr>
          <p:cNvPr id="9" name="Рисунок 8" descr="494-tarakan.jpg"/>
          <p:cNvPicPr>
            <a:picLocks noChangeAspect="1"/>
          </p:cNvPicPr>
          <p:nvPr/>
        </p:nvPicPr>
        <p:blipFill>
          <a:blip r:embed="rId3" cstate="print"/>
          <a:srcRect l="16500" t="56667" r="-2500"/>
          <a:stretch>
            <a:fillRect/>
          </a:stretch>
        </p:blipFill>
        <p:spPr>
          <a:xfrm>
            <a:off x="762000" y="1371600"/>
            <a:ext cx="4368800" cy="2971800"/>
          </a:xfrm>
          <a:prstGeom prst="rect">
            <a:avLst/>
          </a:prstGeom>
        </p:spPr>
      </p:pic>
      <p:pic>
        <p:nvPicPr>
          <p:cNvPr id="10" name="Рисунок 9" descr="i (3).jpg"/>
          <p:cNvPicPr>
            <a:picLocks noChangeAspect="1"/>
          </p:cNvPicPr>
          <p:nvPr/>
        </p:nvPicPr>
        <p:blipFill>
          <a:blip r:embed="rId4" cstate="print"/>
          <a:srcRect t="-3721" r="42343" b="21860"/>
          <a:stretch>
            <a:fillRect/>
          </a:stretch>
        </p:blipFill>
        <p:spPr>
          <a:xfrm>
            <a:off x="5410200" y="1447800"/>
            <a:ext cx="3158836" cy="2895600"/>
          </a:xfrm>
          <a:prstGeom prst="rect">
            <a:avLst/>
          </a:prstGeom>
        </p:spPr>
      </p:pic>
      <p:pic>
        <p:nvPicPr>
          <p:cNvPr id="11" name="Рисунок 10" descr="volk_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4600" y="4491990"/>
            <a:ext cx="2895600" cy="19850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94-48-728.jpg"/>
          <p:cNvPicPr>
            <a:picLocks noChangeAspect="1"/>
          </p:cNvPicPr>
          <p:nvPr/>
        </p:nvPicPr>
        <p:blipFill>
          <a:blip r:embed="rId2" cstate="print"/>
          <a:srcRect l="50000" t="77778" r="9203" b="14444"/>
          <a:stretch>
            <a:fillRect/>
          </a:stretch>
        </p:blipFill>
        <p:spPr>
          <a:xfrm rot="5400000">
            <a:off x="-761999" y="5562601"/>
            <a:ext cx="2057398" cy="533401"/>
          </a:xfrm>
          <a:prstGeom prst="rect">
            <a:avLst/>
          </a:prstGeom>
        </p:spPr>
      </p:pic>
      <p:pic>
        <p:nvPicPr>
          <p:cNvPr id="3" name="Рисунок 2" descr="1994-48-728.jpg"/>
          <p:cNvPicPr>
            <a:picLocks noChangeAspect="1"/>
          </p:cNvPicPr>
          <p:nvPr/>
        </p:nvPicPr>
        <p:blipFill>
          <a:blip r:embed="rId2" cstate="print"/>
          <a:srcRect l="50000" t="77778" r="9203" b="14444"/>
          <a:stretch>
            <a:fillRect/>
          </a:stretch>
        </p:blipFill>
        <p:spPr>
          <a:xfrm rot="5400000">
            <a:off x="-761999" y="3581398"/>
            <a:ext cx="2057398" cy="533401"/>
          </a:xfrm>
          <a:prstGeom prst="rect">
            <a:avLst/>
          </a:prstGeom>
        </p:spPr>
      </p:pic>
      <p:pic>
        <p:nvPicPr>
          <p:cNvPr id="4" name="Рисунок 3" descr="1994-48-728.jpg"/>
          <p:cNvPicPr>
            <a:picLocks noChangeAspect="1"/>
          </p:cNvPicPr>
          <p:nvPr/>
        </p:nvPicPr>
        <p:blipFill>
          <a:blip r:embed="rId2" cstate="print"/>
          <a:srcRect l="50000" t="77778" r="9203" b="14444"/>
          <a:stretch>
            <a:fillRect/>
          </a:stretch>
        </p:blipFill>
        <p:spPr>
          <a:xfrm rot="5400000">
            <a:off x="-761999" y="1600198"/>
            <a:ext cx="2057398" cy="533401"/>
          </a:xfrm>
          <a:prstGeom prst="rect">
            <a:avLst/>
          </a:prstGeom>
        </p:spPr>
      </p:pic>
      <p:pic>
        <p:nvPicPr>
          <p:cNvPr id="5" name="Рисунок 4" descr="1994-48-728.jpg"/>
          <p:cNvPicPr>
            <a:picLocks noChangeAspect="1"/>
          </p:cNvPicPr>
          <p:nvPr/>
        </p:nvPicPr>
        <p:blipFill>
          <a:blip r:embed="rId2" cstate="print"/>
          <a:srcRect l="59066" t="77778" r="9203" b="14444"/>
          <a:stretch>
            <a:fillRect/>
          </a:stretch>
        </p:blipFill>
        <p:spPr>
          <a:xfrm rot="5400000">
            <a:off x="-533399" y="-2"/>
            <a:ext cx="1600197" cy="533400"/>
          </a:xfrm>
          <a:prstGeom prst="rect">
            <a:avLst/>
          </a:prstGeom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495800" y="609600"/>
            <a:ext cx="7467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84775" y="228600"/>
            <a:ext cx="299793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Задание №11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5410200" y="395645"/>
            <a:ext cx="35125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Бедный крокодил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Жабу проглотил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mic Sans MS" pitchFamily="66" charset="0"/>
                <a:cs typeface="Arial" pitchFamily="34" charset="0"/>
              </a:rPr>
              <a:t>! </a:t>
            </a:r>
          </a:p>
        </p:txBody>
      </p:sp>
      <p:pic>
        <p:nvPicPr>
          <p:cNvPr id="9" name="Рисунок 8" descr="i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4648200"/>
            <a:ext cx="4876800" cy="2082800"/>
          </a:xfrm>
          <a:prstGeom prst="rect">
            <a:avLst/>
          </a:prstGeom>
        </p:spPr>
      </p:pic>
      <p:pic>
        <p:nvPicPr>
          <p:cNvPr id="10" name="Рисунок 9" descr="i (9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96050" y="2667000"/>
            <a:ext cx="2647950" cy="2047875"/>
          </a:xfrm>
          <a:prstGeom prst="rect">
            <a:avLst/>
          </a:prstGeom>
        </p:spPr>
      </p:pic>
      <p:pic>
        <p:nvPicPr>
          <p:cNvPr id="11" name="Рисунок 10" descr="i (12)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0" y="609600"/>
            <a:ext cx="3733800" cy="3733800"/>
          </a:xfrm>
          <a:prstGeom prst="rect">
            <a:avLst/>
          </a:prstGeom>
        </p:spPr>
      </p:pic>
      <p:pic>
        <p:nvPicPr>
          <p:cNvPr id="12" name="Рисунок 11" descr="c2f6c965a510bbc4d9f6b1be6c1983ac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90800" y="1219200"/>
            <a:ext cx="2457450" cy="2039684"/>
          </a:xfrm>
          <a:prstGeom prst="rect">
            <a:avLst/>
          </a:prstGeom>
        </p:spPr>
      </p:pic>
      <p:pic>
        <p:nvPicPr>
          <p:cNvPr id="13" name="Рисунок 12" descr="i (13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95800" y="3276600"/>
            <a:ext cx="2012655" cy="14049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94-48-728.jpg"/>
          <p:cNvPicPr>
            <a:picLocks noChangeAspect="1"/>
          </p:cNvPicPr>
          <p:nvPr/>
        </p:nvPicPr>
        <p:blipFill>
          <a:blip r:embed="rId2" cstate="print"/>
          <a:srcRect l="50000" t="77778" r="9203" b="14444"/>
          <a:stretch>
            <a:fillRect/>
          </a:stretch>
        </p:blipFill>
        <p:spPr>
          <a:xfrm rot="5400000">
            <a:off x="-761999" y="5562601"/>
            <a:ext cx="2057398" cy="533401"/>
          </a:xfrm>
          <a:prstGeom prst="rect">
            <a:avLst/>
          </a:prstGeom>
        </p:spPr>
      </p:pic>
      <p:pic>
        <p:nvPicPr>
          <p:cNvPr id="3" name="Рисунок 2" descr="1994-48-728.jpg"/>
          <p:cNvPicPr>
            <a:picLocks noChangeAspect="1"/>
          </p:cNvPicPr>
          <p:nvPr/>
        </p:nvPicPr>
        <p:blipFill>
          <a:blip r:embed="rId2" cstate="print"/>
          <a:srcRect l="50000" t="77778" r="9203" b="14444"/>
          <a:stretch>
            <a:fillRect/>
          </a:stretch>
        </p:blipFill>
        <p:spPr>
          <a:xfrm rot="5400000">
            <a:off x="-761999" y="3581398"/>
            <a:ext cx="2057398" cy="533401"/>
          </a:xfrm>
          <a:prstGeom prst="rect">
            <a:avLst/>
          </a:prstGeom>
        </p:spPr>
      </p:pic>
      <p:pic>
        <p:nvPicPr>
          <p:cNvPr id="4" name="Рисунок 3" descr="1994-48-728.jpg"/>
          <p:cNvPicPr>
            <a:picLocks noChangeAspect="1"/>
          </p:cNvPicPr>
          <p:nvPr/>
        </p:nvPicPr>
        <p:blipFill>
          <a:blip r:embed="rId2" cstate="print"/>
          <a:srcRect l="50000" t="77778" r="9203" b="14444"/>
          <a:stretch>
            <a:fillRect/>
          </a:stretch>
        </p:blipFill>
        <p:spPr>
          <a:xfrm rot="5400000">
            <a:off x="-761999" y="1600198"/>
            <a:ext cx="2057398" cy="533401"/>
          </a:xfrm>
          <a:prstGeom prst="rect">
            <a:avLst/>
          </a:prstGeom>
        </p:spPr>
      </p:pic>
      <p:pic>
        <p:nvPicPr>
          <p:cNvPr id="5" name="Рисунок 4" descr="1994-48-728.jpg"/>
          <p:cNvPicPr>
            <a:picLocks noChangeAspect="1"/>
          </p:cNvPicPr>
          <p:nvPr/>
        </p:nvPicPr>
        <p:blipFill>
          <a:blip r:embed="rId2" cstate="print"/>
          <a:srcRect l="59066" t="77778" r="9203" b="14444"/>
          <a:stretch>
            <a:fillRect/>
          </a:stretch>
        </p:blipFill>
        <p:spPr>
          <a:xfrm rot="5400000">
            <a:off x="-533399" y="-2"/>
            <a:ext cx="1600197" cy="533400"/>
          </a:xfrm>
          <a:prstGeom prst="rect">
            <a:avLst/>
          </a:prstGeom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495800" y="609600"/>
            <a:ext cx="7467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84775" y="228600"/>
            <a:ext cx="299793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Задание №12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4687331" y="762000"/>
            <a:ext cx="445666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А слониха, вся дрожа,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Так и села на ежа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mic Sans MS" pitchFamily="66" charset="0"/>
                <a:cs typeface="Arial" pitchFamily="34" charset="0"/>
              </a:rPr>
              <a:t>! </a:t>
            </a:r>
          </a:p>
        </p:txBody>
      </p:sp>
      <p:pic>
        <p:nvPicPr>
          <p:cNvPr id="9" name="Рисунок 8" descr="25351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4006216"/>
            <a:ext cx="4835336" cy="2682680"/>
          </a:xfrm>
          <a:prstGeom prst="rect">
            <a:avLst/>
          </a:prstGeom>
        </p:spPr>
      </p:pic>
      <p:pic>
        <p:nvPicPr>
          <p:cNvPr id="10" name="Рисунок 9" descr="i (14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6800" y="1066800"/>
            <a:ext cx="3502720" cy="2819400"/>
          </a:xfrm>
          <a:prstGeom prst="rect">
            <a:avLst/>
          </a:prstGeom>
        </p:spPr>
      </p:pic>
      <p:pic>
        <p:nvPicPr>
          <p:cNvPr id="11" name="Рисунок 10" descr="hohmodrom_gemoroy_maz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24600" y="1905000"/>
            <a:ext cx="2819400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792162"/>
          </a:xfrm>
        </p:spPr>
        <p:txBody>
          <a:bodyPr/>
          <a:lstStyle/>
          <a:p>
            <a:r>
              <a:rPr lang="ru-RU" b="1" dirty="0" smtClean="0"/>
              <a:t>Корней Иванович Чуковский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819400" y="838200"/>
            <a:ext cx="6324600" cy="6019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Русский советский поэт, публицист, литературный критик, переводчик и литературовед, детский писатель, журналист.</a:t>
            </a:r>
          </a:p>
          <a:p>
            <a:pPr>
              <a:buNone/>
            </a:pPr>
            <a:r>
              <a:rPr lang="ru-RU" dirty="0" smtClean="0"/>
              <a:t>По состоянию на 2015 год являлся самым издаваемым в России автором детской литературы: за год было выпущено 132 книги и брошюры тиражом 2,4105 </a:t>
            </a:r>
            <a:r>
              <a:rPr lang="ru-RU" dirty="0" err="1" smtClean="0"/>
              <a:t>млн</a:t>
            </a:r>
            <a:r>
              <a:rPr lang="ru-RU" dirty="0" smtClean="0"/>
              <a:t> экземпляров.</a:t>
            </a:r>
          </a:p>
          <a:p>
            <a:endParaRPr lang="ru-RU" dirty="0"/>
          </a:p>
        </p:txBody>
      </p:sp>
      <p:pic>
        <p:nvPicPr>
          <p:cNvPr id="6" name="Рисунок 5" descr="2012032914022626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828800"/>
            <a:ext cx="2533650" cy="3514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914400" y="0"/>
            <a:ext cx="0" cy="6858000"/>
          </a:xfrm>
          <a:prstGeom prst="lin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 descr="1994-48-728.jpg"/>
          <p:cNvPicPr>
            <a:picLocks noChangeAspect="1"/>
          </p:cNvPicPr>
          <p:nvPr/>
        </p:nvPicPr>
        <p:blipFill>
          <a:blip r:embed="rId2" cstate="print"/>
          <a:srcRect l="48489" t="4444" r="9203" b="12222"/>
          <a:stretch>
            <a:fillRect/>
          </a:stretch>
        </p:blipFill>
        <p:spPr>
          <a:xfrm rot="16200000" flipH="1">
            <a:off x="2856484" y="2629916"/>
            <a:ext cx="1678432" cy="4495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47800" y="1524000"/>
            <a:ext cx="34914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этапы оформления края листа</a:t>
            </a:r>
            <a:endParaRPr lang="ru-RU" sz="2000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2438400" y="2057400"/>
            <a:ext cx="762000" cy="1600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28600" y="304800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2см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94-48-728.jpg"/>
          <p:cNvPicPr>
            <a:picLocks noChangeAspect="1"/>
          </p:cNvPicPr>
          <p:nvPr/>
        </p:nvPicPr>
        <p:blipFill>
          <a:blip r:embed="rId2" cstate="print"/>
          <a:srcRect l="50000" t="77778" r="9203" b="14444"/>
          <a:stretch>
            <a:fillRect/>
          </a:stretch>
        </p:blipFill>
        <p:spPr>
          <a:xfrm rot="5400000">
            <a:off x="-761999" y="5562601"/>
            <a:ext cx="2057398" cy="533401"/>
          </a:xfrm>
          <a:prstGeom prst="rect">
            <a:avLst/>
          </a:prstGeom>
        </p:spPr>
      </p:pic>
      <p:pic>
        <p:nvPicPr>
          <p:cNvPr id="3" name="Рисунок 2" descr="1994-48-728.jpg"/>
          <p:cNvPicPr>
            <a:picLocks noChangeAspect="1"/>
          </p:cNvPicPr>
          <p:nvPr/>
        </p:nvPicPr>
        <p:blipFill>
          <a:blip r:embed="rId2" cstate="print"/>
          <a:srcRect l="50000" t="77778" r="9203" b="14444"/>
          <a:stretch>
            <a:fillRect/>
          </a:stretch>
        </p:blipFill>
        <p:spPr>
          <a:xfrm rot="5400000">
            <a:off x="-761999" y="3581398"/>
            <a:ext cx="2057398" cy="533401"/>
          </a:xfrm>
          <a:prstGeom prst="rect">
            <a:avLst/>
          </a:prstGeom>
        </p:spPr>
      </p:pic>
      <p:pic>
        <p:nvPicPr>
          <p:cNvPr id="4" name="Рисунок 3" descr="1994-48-728.jpg"/>
          <p:cNvPicPr>
            <a:picLocks noChangeAspect="1"/>
          </p:cNvPicPr>
          <p:nvPr/>
        </p:nvPicPr>
        <p:blipFill>
          <a:blip r:embed="rId2" cstate="print"/>
          <a:srcRect l="50000" t="77778" r="9203" b="14444"/>
          <a:stretch>
            <a:fillRect/>
          </a:stretch>
        </p:blipFill>
        <p:spPr>
          <a:xfrm rot="5400000">
            <a:off x="-761999" y="1600198"/>
            <a:ext cx="2057398" cy="533401"/>
          </a:xfrm>
          <a:prstGeom prst="rect">
            <a:avLst/>
          </a:prstGeom>
        </p:spPr>
      </p:pic>
      <p:pic>
        <p:nvPicPr>
          <p:cNvPr id="5" name="Рисунок 4" descr="1994-48-728.jpg"/>
          <p:cNvPicPr>
            <a:picLocks noChangeAspect="1"/>
          </p:cNvPicPr>
          <p:nvPr/>
        </p:nvPicPr>
        <p:blipFill>
          <a:blip r:embed="rId2" cstate="print"/>
          <a:srcRect l="59066" t="77778" r="9203" b="14444"/>
          <a:stretch>
            <a:fillRect/>
          </a:stretch>
        </p:blipFill>
        <p:spPr>
          <a:xfrm rot="5400000">
            <a:off x="-533399" y="-2"/>
            <a:ext cx="1600197" cy="533400"/>
          </a:xfrm>
          <a:prstGeom prst="rect">
            <a:avLst/>
          </a:prstGeom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105400" y="457200"/>
            <a:ext cx="7467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800000"/>
                </a:solidFill>
                <a:latin typeface="Comic Sans MS" pitchFamily="66" charset="0"/>
                <a:cs typeface="Arial" pitchFamily="34" charset="0"/>
              </a:rPr>
              <a:t>Фон растяжка цвета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omic Sans MS" pitchFamily="66" charset="0"/>
                <a:cs typeface="Arial" pitchFamily="34" charset="0"/>
              </a:rPr>
              <a:t>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57400" y="228600"/>
            <a:ext cx="275748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Задание №1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94-48-728.jpg"/>
          <p:cNvPicPr>
            <a:picLocks noChangeAspect="1"/>
          </p:cNvPicPr>
          <p:nvPr/>
        </p:nvPicPr>
        <p:blipFill>
          <a:blip r:embed="rId2" cstate="print"/>
          <a:srcRect l="50000" t="77778" r="9203" b="14444"/>
          <a:stretch>
            <a:fillRect/>
          </a:stretch>
        </p:blipFill>
        <p:spPr>
          <a:xfrm rot="5400000">
            <a:off x="-761999" y="5562601"/>
            <a:ext cx="2057398" cy="533401"/>
          </a:xfrm>
          <a:prstGeom prst="rect">
            <a:avLst/>
          </a:prstGeom>
        </p:spPr>
      </p:pic>
      <p:pic>
        <p:nvPicPr>
          <p:cNvPr id="3" name="Рисунок 2" descr="1994-48-728.jpg"/>
          <p:cNvPicPr>
            <a:picLocks noChangeAspect="1"/>
          </p:cNvPicPr>
          <p:nvPr/>
        </p:nvPicPr>
        <p:blipFill>
          <a:blip r:embed="rId2" cstate="print"/>
          <a:srcRect l="50000" t="77778" r="9203" b="14444"/>
          <a:stretch>
            <a:fillRect/>
          </a:stretch>
        </p:blipFill>
        <p:spPr>
          <a:xfrm rot="5400000">
            <a:off x="-761999" y="3581398"/>
            <a:ext cx="2057398" cy="533401"/>
          </a:xfrm>
          <a:prstGeom prst="rect">
            <a:avLst/>
          </a:prstGeom>
        </p:spPr>
      </p:pic>
      <p:pic>
        <p:nvPicPr>
          <p:cNvPr id="4" name="Рисунок 3" descr="1994-48-728.jpg"/>
          <p:cNvPicPr>
            <a:picLocks noChangeAspect="1"/>
          </p:cNvPicPr>
          <p:nvPr/>
        </p:nvPicPr>
        <p:blipFill>
          <a:blip r:embed="rId2" cstate="print"/>
          <a:srcRect l="50000" t="77778" r="9203" b="14444"/>
          <a:stretch>
            <a:fillRect/>
          </a:stretch>
        </p:blipFill>
        <p:spPr>
          <a:xfrm rot="5400000">
            <a:off x="-761999" y="1600198"/>
            <a:ext cx="2057398" cy="533401"/>
          </a:xfrm>
          <a:prstGeom prst="rect">
            <a:avLst/>
          </a:prstGeom>
        </p:spPr>
      </p:pic>
      <p:pic>
        <p:nvPicPr>
          <p:cNvPr id="5" name="Рисунок 4" descr="1994-48-728.jpg"/>
          <p:cNvPicPr>
            <a:picLocks noChangeAspect="1"/>
          </p:cNvPicPr>
          <p:nvPr/>
        </p:nvPicPr>
        <p:blipFill>
          <a:blip r:embed="rId2" cstate="print"/>
          <a:srcRect l="59066" t="77778" r="9203" b="14444"/>
          <a:stretch>
            <a:fillRect/>
          </a:stretch>
        </p:blipFill>
        <p:spPr>
          <a:xfrm rot="5400000">
            <a:off x="-533399" y="-2"/>
            <a:ext cx="1600197" cy="533400"/>
          </a:xfrm>
          <a:prstGeom prst="rect">
            <a:avLst/>
          </a:prstGeom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867400" y="228600"/>
            <a:ext cx="7467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omic Sans MS" pitchFamily="66" charset="0"/>
                <a:cs typeface="Arial" pitchFamily="34" charset="0"/>
              </a:rPr>
              <a:t>Ехали медведи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omic Sans MS" pitchFamily="66" charset="0"/>
                <a:cs typeface="Arial" pitchFamily="34" charset="0"/>
              </a:rPr>
              <a:t>На велосипеде.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304800"/>
            <a:ext cx="275748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Задание №2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Рисунок 7" descr="i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1371600"/>
            <a:ext cx="3016811" cy="2133600"/>
          </a:xfrm>
          <a:prstGeom prst="rect">
            <a:avLst/>
          </a:prstGeom>
        </p:spPr>
      </p:pic>
      <p:pic>
        <p:nvPicPr>
          <p:cNvPr id="9" name="Рисунок 8" descr="i (6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1371600"/>
            <a:ext cx="3543300" cy="3473824"/>
          </a:xfrm>
          <a:prstGeom prst="rect">
            <a:avLst/>
          </a:prstGeom>
        </p:spPr>
      </p:pic>
      <p:pic>
        <p:nvPicPr>
          <p:cNvPr id="10" name="Рисунок 9" descr="i (5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65348" y="4038600"/>
            <a:ext cx="3625702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94-48-728.jpg"/>
          <p:cNvPicPr>
            <a:picLocks noChangeAspect="1"/>
          </p:cNvPicPr>
          <p:nvPr/>
        </p:nvPicPr>
        <p:blipFill>
          <a:blip r:embed="rId2" cstate="print"/>
          <a:srcRect l="50000" t="77778" r="9203" b="14444"/>
          <a:stretch>
            <a:fillRect/>
          </a:stretch>
        </p:blipFill>
        <p:spPr>
          <a:xfrm rot="5400000">
            <a:off x="-761999" y="5562601"/>
            <a:ext cx="2057398" cy="533401"/>
          </a:xfrm>
          <a:prstGeom prst="rect">
            <a:avLst/>
          </a:prstGeom>
        </p:spPr>
      </p:pic>
      <p:pic>
        <p:nvPicPr>
          <p:cNvPr id="3" name="Рисунок 2" descr="1994-48-728.jpg"/>
          <p:cNvPicPr>
            <a:picLocks noChangeAspect="1"/>
          </p:cNvPicPr>
          <p:nvPr/>
        </p:nvPicPr>
        <p:blipFill>
          <a:blip r:embed="rId2" cstate="print"/>
          <a:srcRect l="50000" t="77778" r="9203" b="14444"/>
          <a:stretch>
            <a:fillRect/>
          </a:stretch>
        </p:blipFill>
        <p:spPr>
          <a:xfrm rot="5400000">
            <a:off x="-761999" y="3581398"/>
            <a:ext cx="2057398" cy="533401"/>
          </a:xfrm>
          <a:prstGeom prst="rect">
            <a:avLst/>
          </a:prstGeom>
        </p:spPr>
      </p:pic>
      <p:pic>
        <p:nvPicPr>
          <p:cNvPr id="4" name="Рисунок 3" descr="1994-48-728.jpg"/>
          <p:cNvPicPr>
            <a:picLocks noChangeAspect="1"/>
          </p:cNvPicPr>
          <p:nvPr/>
        </p:nvPicPr>
        <p:blipFill>
          <a:blip r:embed="rId2" cstate="print"/>
          <a:srcRect l="50000" t="77778" r="9203" b="14444"/>
          <a:stretch>
            <a:fillRect/>
          </a:stretch>
        </p:blipFill>
        <p:spPr>
          <a:xfrm rot="5400000">
            <a:off x="-761999" y="1600198"/>
            <a:ext cx="2057398" cy="533401"/>
          </a:xfrm>
          <a:prstGeom prst="rect">
            <a:avLst/>
          </a:prstGeom>
        </p:spPr>
      </p:pic>
      <p:pic>
        <p:nvPicPr>
          <p:cNvPr id="5" name="Рисунок 4" descr="1994-48-728.jpg"/>
          <p:cNvPicPr>
            <a:picLocks noChangeAspect="1"/>
          </p:cNvPicPr>
          <p:nvPr/>
        </p:nvPicPr>
        <p:blipFill>
          <a:blip r:embed="rId2" cstate="print"/>
          <a:srcRect l="59066" t="77778" r="9203" b="14444"/>
          <a:stretch>
            <a:fillRect/>
          </a:stretch>
        </p:blipFill>
        <p:spPr>
          <a:xfrm rot="5400000">
            <a:off x="-533399" y="-2"/>
            <a:ext cx="1600197" cy="533400"/>
          </a:xfrm>
          <a:prstGeom prst="rect">
            <a:avLst/>
          </a:prstGeom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867400" y="228600"/>
            <a:ext cx="7467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А за ними кот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Задом наперёд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omic Sans MS" pitchFamily="66" charset="0"/>
                <a:cs typeface="Arial" pitchFamily="34" charset="0"/>
              </a:rPr>
              <a:t>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304800"/>
            <a:ext cx="275748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Задание №3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Рисунок 7" descr="5995_html_m33b9b363.png"/>
          <p:cNvPicPr>
            <a:picLocks noChangeAspect="1"/>
          </p:cNvPicPr>
          <p:nvPr/>
        </p:nvPicPr>
        <p:blipFill>
          <a:blip r:embed="rId3" cstate="print"/>
          <a:srcRect l="52485" t="3394"/>
          <a:stretch>
            <a:fillRect/>
          </a:stretch>
        </p:blipFill>
        <p:spPr>
          <a:xfrm>
            <a:off x="838200" y="3352800"/>
            <a:ext cx="2743200" cy="3271028"/>
          </a:xfrm>
          <a:prstGeom prst="rect">
            <a:avLst/>
          </a:prstGeom>
        </p:spPr>
      </p:pic>
      <p:pic>
        <p:nvPicPr>
          <p:cNvPr id="9" name="Рисунок 8" descr="i (1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3962400"/>
            <a:ext cx="3648075" cy="2658767"/>
          </a:xfrm>
          <a:prstGeom prst="rect">
            <a:avLst/>
          </a:prstGeom>
        </p:spPr>
      </p:pic>
      <p:pic>
        <p:nvPicPr>
          <p:cNvPr id="10" name="Рисунок 9" descr="original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3999" y="1143000"/>
            <a:ext cx="4075611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94-48-728.jpg"/>
          <p:cNvPicPr>
            <a:picLocks noChangeAspect="1"/>
          </p:cNvPicPr>
          <p:nvPr/>
        </p:nvPicPr>
        <p:blipFill>
          <a:blip r:embed="rId2" cstate="print"/>
          <a:srcRect l="50000" t="77778" r="9203" b="14444"/>
          <a:stretch>
            <a:fillRect/>
          </a:stretch>
        </p:blipFill>
        <p:spPr>
          <a:xfrm rot="5400000">
            <a:off x="-761999" y="5562601"/>
            <a:ext cx="2057398" cy="533401"/>
          </a:xfrm>
          <a:prstGeom prst="rect">
            <a:avLst/>
          </a:prstGeom>
        </p:spPr>
      </p:pic>
      <p:pic>
        <p:nvPicPr>
          <p:cNvPr id="3" name="Рисунок 2" descr="1994-48-728.jpg"/>
          <p:cNvPicPr>
            <a:picLocks noChangeAspect="1"/>
          </p:cNvPicPr>
          <p:nvPr/>
        </p:nvPicPr>
        <p:blipFill>
          <a:blip r:embed="rId2" cstate="print"/>
          <a:srcRect l="50000" t="77778" r="9203" b="14444"/>
          <a:stretch>
            <a:fillRect/>
          </a:stretch>
        </p:blipFill>
        <p:spPr>
          <a:xfrm rot="5400000">
            <a:off x="-761999" y="3581398"/>
            <a:ext cx="2057398" cy="533401"/>
          </a:xfrm>
          <a:prstGeom prst="rect">
            <a:avLst/>
          </a:prstGeom>
        </p:spPr>
      </p:pic>
      <p:pic>
        <p:nvPicPr>
          <p:cNvPr id="4" name="Рисунок 3" descr="1994-48-728.jpg"/>
          <p:cNvPicPr>
            <a:picLocks noChangeAspect="1"/>
          </p:cNvPicPr>
          <p:nvPr/>
        </p:nvPicPr>
        <p:blipFill>
          <a:blip r:embed="rId2" cstate="print"/>
          <a:srcRect l="50000" t="77778" r="9203" b="14444"/>
          <a:stretch>
            <a:fillRect/>
          </a:stretch>
        </p:blipFill>
        <p:spPr>
          <a:xfrm rot="5400000">
            <a:off x="-761999" y="1600198"/>
            <a:ext cx="2057398" cy="533401"/>
          </a:xfrm>
          <a:prstGeom prst="rect">
            <a:avLst/>
          </a:prstGeom>
        </p:spPr>
      </p:pic>
      <p:pic>
        <p:nvPicPr>
          <p:cNvPr id="5" name="Рисунок 4" descr="1994-48-728.jpg"/>
          <p:cNvPicPr>
            <a:picLocks noChangeAspect="1"/>
          </p:cNvPicPr>
          <p:nvPr/>
        </p:nvPicPr>
        <p:blipFill>
          <a:blip r:embed="rId2" cstate="print"/>
          <a:srcRect l="59066" t="77778" r="9203" b="14444"/>
          <a:stretch>
            <a:fillRect/>
          </a:stretch>
        </p:blipFill>
        <p:spPr>
          <a:xfrm rot="5400000">
            <a:off x="-533399" y="-2"/>
            <a:ext cx="1600197" cy="533400"/>
          </a:xfrm>
          <a:prstGeom prst="rect">
            <a:avLst/>
          </a:prstGeom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105400" y="228600"/>
            <a:ext cx="7467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А за ним комарики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mic Sans MS" pitchFamily="66" charset="0"/>
                <a:cs typeface="Arial" pitchFamily="34" charset="0"/>
              </a:rPr>
              <a:t>На</a:t>
            </a:r>
            <a:r>
              <a:rPr kumimoji="0" lang="ru-RU" sz="2800" b="1" i="1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mic Sans MS" pitchFamily="66" charset="0"/>
                <a:cs typeface="Arial" pitchFamily="34" charset="0"/>
              </a:rPr>
              <a:t> воздушном шарике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omic Sans MS" pitchFamily="66" charset="0"/>
                <a:cs typeface="Arial" pitchFamily="34" charset="0"/>
              </a:rPr>
              <a:t>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05000" y="228600"/>
            <a:ext cx="275748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Задание №4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Рисунок 7" descr="i (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1143000"/>
            <a:ext cx="2814793" cy="2895600"/>
          </a:xfrm>
          <a:prstGeom prst="rect">
            <a:avLst/>
          </a:prstGeom>
        </p:spPr>
      </p:pic>
      <p:pic>
        <p:nvPicPr>
          <p:cNvPr id="9" name="Рисунок 8" descr="i (8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4400" y="1981200"/>
            <a:ext cx="3215286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94-48-728.jpg"/>
          <p:cNvPicPr>
            <a:picLocks noChangeAspect="1"/>
          </p:cNvPicPr>
          <p:nvPr/>
        </p:nvPicPr>
        <p:blipFill>
          <a:blip r:embed="rId2" cstate="print"/>
          <a:srcRect l="50000" t="77778" r="9203" b="14444"/>
          <a:stretch>
            <a:fillRect/>
          </a:stretch>
        </p:blipFill>
        <p:spPr>
          <a:xfrm rot="5400000">
            <a:off x="-761999" y="5562601"/>
            <a:ext cx="2057398" cy="533401"/>
          </a:xfrm>
          <a:prstGeom prst="rect">
            <a:avLst/>
          </a:prstGeom>
        </p:spPr>
      </p:pic>
      <p:pic>
        <p:nvPicPr>
          <p:cNvPr id="3" name="Рисунок 2" descr="1994-48-728.jpg"/>
          <p:cNvPicPr>
            <a:picLocks noChangeAspect="1"/>
          </p:cNvPicPr>
          <p:nvPr/>
        </p:nvPicPr>
        <p:blipFill>
          <a:blip r:embed="rId2" cstate="print"/>
          <a:srcRect l="50000" t="77778" r="9203" b="14444"/>
          <a:stretch>
            <a:fillRect/>
          </a:stretch>
        </p:blipFill>
        <p:spPr>
          <a:xfrm rot="5400000">
            <a:off x="-761999" y="3581398"/>
            <a:ext cx="2057398" cy="533401"/>
          </a:xfrm>
          <a:prstGeom prst="rect">
            <a:avLst/>
          </a:prstGeom>
        </p:spPr>
      </p:pic>
      <p:pic>
        <p:nvPicPr>
          <p:cNvPr id="4" name="Рисунок 3" descr="1994-48-728.jpg"/>
          <p:cNvPicPr>
            <a:picLocks noChangeAspect="1"/>
          </p:cNvPicPr>
          <p:nvPr/>
        </p:nvPicPr>
        <p:blipFill>
          <a:blip r:embed="rId2" cstate="print"/>
          <a:srcRect l="50000" t="77778" r="9203" b="14444"/>
          <a:stretch>
            <a:fillRect/>
          </a:stretch>
        </p:blipFill>
        <p:spPr>
          <a:xfrm rot="5400000">
            <a:off x="-761999" y="1600198"/>
            <a:ext cx="2057398" cy="533401"/>
          </a:xfrm>
          <a:prstGeom prst="rect">
            <a:avLst/>
          </a:prstGeom>
        </p:spPr>
      </p:pic>
      <p:pic>
        <p:nvPicPr>
          <p:cNvPr id="5" name="Рисунок 4" descr="1994-48-728.jpg"/>
          <p:cNvPicPr>
            <a:picLocks noChangeAspect="1"/>
          </p:cNvPicPr>
          <p:nvPr/>
        </p:nvPicPr>
        <p:blipFill>
          <a:blip r:embed="rId2" cstate="print"/>
          <a:srcRect l="59066" t="77778" r="9203" b="14444"/>
          <a:stretch>
            <a:fillRect/>
          </a:stretch>
        </p:blipFill>
        <p:spPr>
          <a:xfrm rot="5400000">
            <a:off x="-533399" y="-2"/>
            <a:ext cx="1600197" cy="533400"/>
          </a:xfrm>
          <a:prstGeom prst="rect">
            <a:avLst/>
          </a:prstGeom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105400" y="228600"/>
            <a:ext cx="7467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А за ними рака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mic Sans MS" pitchFamily="66" charset="0"/>
                <a:cs typeface="Arial" pitchFamily="34" charset="0"/>
              </a:rPr>
              <a:t>На</a:t>
            </a:r>
            <a:r>
              <a:rPr kumimoji="0" lang="ru-RU" sz="2800" b="1" i="1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mic Sans MS" pitchFamily="66" charset="0"/>
                <a:cs typeface="Arial" pitchFamily="34" charset="0"/>
              </a:rPr>
              <a:t> хромой собаке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omic Sans MS" pitchFamily="66" charset="0"/>
                <a:cs typeface="Arial" pitchFamily="34" charset="0"/>
              </a:rPr>
              <a:t>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05000" y="228600"/>
            <a:ext cx="275748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Задание №5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Рисунок 7" descr="490-tarakan (1).jpg"/>
          <p:cNvPicPr>
            <a:picLocks noChangeAspect="1"/>
          </p:cNvPicPr>
          <p:nvPr/>
        </p:nvPicPr>
        <p:blipFill>
          <a:blip r:embed="rId3" cstate="print"/>
          <a:srcRect t="25556" r="40537"/>
          <a:stretch>
            <a:fillRect/>
          </a:stretch>
        </p:blipFill>
        <p:spPr>
          <a:xfrm>
            <a:off x="838200" y="1143000"/>
            <a:ext cx="2818356" cy="3132245"/>
          </a:xfrm>
          <a:prstGeom prst="rect">
            <a:avLst/>
          </a:prstGeom>
        </p:spPr>
      </p:pic>
      <p:pic>
        <p:nvPicPr>
          <p:cNvPr id="9" name="Рисунок 8" descr="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800" y="1371600"/>
            <a:ext cx="2476500" cy="2971088"/>
          </a:xfrm>
          <a:prstGeom prst="rect">
            <a:avLst/>
          </a:prstGeom>
        </p:spPr>
      </p:pic>
      <p:pic>
        <p:nvPicPr>
          <p:cNvPr id="10" name="Рисунок 9" descr="S_2om9NRPcBGgNJQB.jpg"/>
          <p:cNvPicPr>
            <a:picLocks noChangeAspect="1"/>
          </p:cNvPicPr>
          <p:nvPr/>
        </p:nvPicPr>
        <p:blipFill>
          <a:blip r:embed="rId5" cstate="print"/>
          <a:srcRect t="53388" r="7983"/>
          <a:stretch>
            <a:fillRect/>
          </a:stretch>
        </p:blipFill>
        <p:spPr>
          <a:xfrm>
            <a:off x="838200" y="4569614"/>
            <a:ext cx="4648200" cy="1947009"/>
          </a:xfrm>
          <a:prstGeom prst="rect">
            <a:avLst/>
          </a:prstGeom>
        </p:spPr>
      </p:pic>
      <p:pic>
        <p:nvPicPr>
          <p:cNvPr id="11" name="Рисунок 10" descr="i 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43600" y="4343400"/>
            <a:ext cx="2733675" cy="2047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94-48-728.jpg"/>
          <p:cNvPicPr>
            <a:picLocks noChangeAspect="1"/>
          </p:cNvPicPr>
          <p:nvPr/>
        </p:nvPicPr>
        <p:blipFill>
          <a:blip r:embed="rId2" cstate="print"/>
          <a:srcRect l="50000" t="77778" r="9203" b="14444"/>
          <a:stretch>
            <a:fillRect/>
          </a:stretch>
        </p:blipFill>
        <p:spPr>
          <a:xfrm rot="5400000">
            <a:off x="-761999" y="5562601"/>
            <a:ext cx="2057398" cy="533401"/>
          </a:xfrm>
          <a:prstGeom prst="rect">
            <a:avLst/>
          </a:prstGeom>
        </p:spPr>
      </p:pic>
      <p:pic>
        <p:nvPicPr>
          <p:cNvPr id="3" name="Рисунок 2" descr="1994-48-728.jpg"/>
          <p:cNvPicPr>
            <a:picLocks noChangeAspect="1"/>
          </p:cNvPicPr>
          <p:nvPr/>
        </p:nvPicPr>
        <p:blipFill>
          <a:blip r:embed="rId2" cstate="print"/>
          <a:srcRect l="50000" t="77778" r="9203" b="14444"/>
          <a:stretch>
            <a:fillRect/>
          </a:stretch>
        </p:blipFill>
        <p:spPr>
          <a:xfrm rot="5400000">
            <a:off x="-761999" y="3581398"/>
            <a:ext cx="2057398" cy="533401"/>
          </a:xfrm>
          <a:prstGeom prst="rect">
            <a:avLst/>
          </a:prstGeom>
        </p:spPr>
      </p:pic>
      <p:pic>
        <p:nvPicPr>
          <p:cNvPr id="4" name="Рисунок 3" descr="1994-48-728.jpg"/>
          <p:cNvPicPr>
            <a:picLocks noChangeAspect="1"/>
          </p:cNvPicPr>
          <p:nvPr/>
        </p:nvPicPr>
        <p:blipFill>
          <a:blip r:embed="rId2" cstate="print"/>
          <a:srcRect l="50000" t="77778" r="9203" b="14444"/>
          <a:stretch>
            <a:fillRect/>
          </a:stretch>
        </p:blipFill>
        <p:spPr>
          <a:xfrm rot="5400000">
            <a:off x="-761999" y="1600198"/>
            <a:ext cx="2057398" cy="533401"/>
          </a:xfrm>
          <a:prstGeom prst="rect">
            <a:avLst/>
          </a:prstGeom>
        </p:spPr>
      </p:pic>
      <p:pic>
        <p:nvPicPr>
          <p:cNvPr id="5" name="Рисунок 4" descr="1994-48-728.jpg"/>
          <p:cNvPicPr>
            <a:picLocks noChangeAspect="1"/>
          </p:cNvPicPr>
          <p:nvPr/>
        </p:nvPicPr>
        <p:blipFill>
          <a:blip r:embed="rId2" cstate="print"/>
          <a:srcRect l="59066" t="77778" r="9203" b="14444"/>
          <a:stretch>
            <a:fillRect/>
          </a:stretch>
        </p:blipFill>
        <p:spPr>
          <a:xfrm rot="5400000">
            <a:off x="-533399" y="-2"/>
            <a:ext cx="1600197" cy="533400"/>
          </a:xfrm>
          <a:prstGeom prst="rect">
            <a:avLst/>
          </a:prstGeom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105400" y="444043"/>
            <a:ext cx="7467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Волки </a:t>
            </a:r>
            <a:r>
              <a:rPr lang="ru-RU" sz="2800" b="1" i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на кобыл</a:t>
            </a:r>
            <a:r>
              <a:rPr kumimoji="0" lang="ru-RU" sz="2800" b="1" i="1" u="none" strike="noStrike" cap="none" normalizeH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mic Sans MS" pitchFamily="66" charset="0"/>
                <a:cs typeface="Arial" pitchFamily="34" charset="0"/>
              </a:rPr>
              <a:t>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omic Sans MS" pitchFamily="66" charset="0"/>
                <a:cs typeface="Arial" pitchFamily="34" charset="0"/>
              </a:rPr>
              <a:t>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05000" y="228600"/>
            <a:ext cx="275748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Задание №6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Рисунок 7" descr="S_2om9NRPcBGgNJQB.jpg"/>
          <p:cNvPicPr>
            <a:picLocks noChangeAspect="1"/>
          </p:cNvPicPr>
          <p:nvPr/>
        </p:nvPicPr>
        <p:blipFill>
          <a:blip r:embed="rId3" cstate="print"/>
          <a:srcRect l="38232" b="45845"/>
          <a:stretch>
            <a:fillRect/>
          </a:stretch>
        </p:blipFill>
        <p:spPr>
          <a:xfrm>
            <a:off x="838200" y="990600"/>
            <a:ext cx="3939540" cy="2590800"/>
          </a:xfrm>
          <a:prstGeom prst="rect">
            <a:avLst/>
          </a:prstGeom>
        </p:spPr>
      </p:pic>
      <p:pic>
        <p:nvPicPr>
          <p:cNvPr id="9" name="Рисунок 8" descr="08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1600200"/>
            <a:ext cx="3048000" cy="4175760"/>
          </a:xfrm>
          <a:prstGeom prst="rect">
            <a:avLst/>
          </a:prstGeom>
        </p:spPr>
      </p:pic>
      <p:pic>
        <p:nvPicPr>
          <p:cNvPr id="10" name="Рисунок 9" descr="hello_html_185b8c3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33600" y="3657600"/>
            <a:ext cx="3657600" cy="2916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192</Words>
  <Application>Microsoft Office PowerPoint</Application>
  <PresentationFormat>Экран (4:3)</PresentationFormat>
  <Paragraphs>49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Слайд 1</vt:lpstr>
      <vt:lpstr>Корней Иванович Чуковский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Админ</cp:lastModifiedBy>
  <cp:revision>16</cp:revision>
  <dcterms:created xsi:type="dcterms:W3CDTF">2017-04-04T11:08:22Z</dcterms:created>
  <dcterms:modified xsi:type="dcterms:W3CDTF">2017-04-12T23:45:12Z</dcterms:modified>
</cp:coreProperties>
</file>