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5" r:id="rId2"/>
    <p:sldId id="283" r:id="rId3"/>
    <p:sldId id="256" r:id="rId4"/>
    <p:sldId id="259" r:id="rId5"/>
    <p:sldId id="273" r:id="rId6"/>
    <p:sldId id="287" r:id="rId7"/>
    <p:sldId id="286" r:id="rId8"/>
    <p:sldId id="284" r:id="rId9"/>
    <p:sldId id="260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7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800080"/>
    <a:srgbClr val="66FFCC"/>
    <a:srgbClr val="CC99FF"/>
    <a:srgbClr val="CC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5" autoAdjust="0"/>
    <p:restoredTop sz="92186" autoAdjust="0"/>
  </p:normalViewPr>
  <p:slideViewPr>
    <p:cSldViewPr>
      <p:cViewPr varScale="1">
        <p:scale>
          <a:sx n="59" d="100"/>
          <a:sy n="59" d="100"/>
        </p:scale>
        <p:origin x="-166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5589C-B74B-4A22-83E3-D112178155BF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38B6C-F083-4420-AC54-6A953AC49A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3624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4000">
              <a:srgbClr val="99CCFF"/>
            </a:gs>
            <a:gs pos="52000">
              <a:srgbClr val="9966FF"/>
            </a:gs>
            <a:gs pos="61000">
              <a:srgbClr val="CC99FF"/>
            </a:gs>
            <a:gs pos="88000">
              <a:srgbClr val="99CCFF"/>
            </a:gs>
            <a:gs pos="100000">
              <a:srgbClr val="CCCC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H:\&#1042;&#1099;&#1089;&#1090;&#1091;&#1087;&#1083;&#1077;&#1085;&#1080;&#1077;.%20&#1055;&#1086;&#1082;&#1072;&#1079;&#1072;&#1090;&#1100;%20&#1040;.&#1040;\&#1052;&#1072;&#1089;&#1090;&#1077;&#1088;-%20&#1050;&#1083;&#1072;&#1089;&#1089;\&#1084;&#1072;&#1089;&#1090;&#1077;&#1088;-%20&#1082;&#1083;&#1072;&#1089;&#1089;%20&#1051;&#1102;&#1073;&#1080;&#1084;&#1086;&#1074;&#1072;\Sound%20-%20&#1060;&#1072;&#1085;&#1092;&#1072;&#1088;&#1099;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5.wdp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16.wdp"/><Relationship Id="rId4" Type="http://schemas.openxmlformats.org/officeDocument/2006/relationships/image" Target="../media/image22.png"/><Relationship Id="rId9" Type="http://schemas.microsoft.com/office/2007/relationships/hdphoto" Target="../media/hdphoto1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5.wdp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855003"/>
            <a:ext cx="79928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ln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glow rad="101600">
                    <a:srgbClr val="CC99FF"/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mic Sans MS" pitchFamily="66" charset="0"/>
              </a:rPr>
              <a:t>«УЧИТЕЛЬ ГОДА -  2016»</a:t>
            </a:r>
            <a:endParaRPr lang="ru-RU" sz="6600" dirty="0"/>
          </a:p>
        </p:txBody>
      </p:sp>
      <p:pic>
        <p:nvPicPr>
          <p:cNvPr id="1026" name="Picture 2" descr="F:\3016.0_87408_b5f84ac2_XL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5756" y="3038460"/>
            <a:ext cx="4464496" cy="331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und - Фанфары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71600" y="594928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937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880" y="260648"/>
            <a:ext cx="90882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742950" indent="-742950" algn="ctr">
              <a:buAutoNum type="arabicPeriod"/>
            </a:pP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Смешиваем все ингредиенты</a:t>
            </a:r>
          </a:p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кастрюльке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727"/>
          <a:stretch/>
        </p:blipFill>
        <p:spPr>
          <a:xfrm>
            <a:off x="1763688" y="2060848"/>
            <a:ext cx="5461000" cy="45341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0574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852" y="188640"/>
            <a:ext cx="854631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2. Нагреваем на огне непрерывно</a:t>
            </a:r>
          </a:p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помешивая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1844824"/>
            <a:ext cx="7056784" cy="50131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72764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916161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3. ждем образования комочков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>
          <a:xfrm>
            <a:off x="1879997" y="1844824"/>
            <a:ext cx="5904656" cy="42435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2439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15"/>
            <a:ext cx="940449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4. Образовавшийся плотный комок </a:t>
            </a:r>
          </a:p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Выкладываем на стол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1916832"/>
            <a:ext cx="5112568" cy="42484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401120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120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15858" y="260648"/>
            <a:ext cx="611257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5. Вымешиваем</a:t>
            </a:r>
          </a:p>
          <a:p>
            <a:pPr algn="ctr"/>
            <a: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«Холодный Фарфор»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648" y="2132856"/>
            <a:ext cx="6294000" cy="43832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3787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01126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88640"/>
            <a:ext cx="9144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Красим      </a:t>
            </a: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«Холодный Фарфор»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412776"/>
            <a:ext cx="3724481" cy="33855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1.пищевые краски</a:t>
            </a:r>
          </a:p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2.помада</a:t>
            </a:r>
          </a:p>
          <a:p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3.темперная краска</a:t>
            </a:r>
          </a:p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4. 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м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асленая краска</a:t>
            </a:r>
          </a:p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5.тени для век</a:t>
            </a:r>
          </a:p>
          <a:p>
            <a:pPr algn="ctr"/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29" b="89679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2200" y="4196457"/>
            <a:ext cx="2962296" cy="17884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4000" b="96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41815" y="3717032"/>
            <a:ext cx="3332088" cy="300166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6" y="3960104"/>
            <a:ext cx="192722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7932" y="4196457"/>
            <a:ext cx="4035425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35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2025" y="1221231"/>
            <a:ext cx="47625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5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5036644.JPG"/>
          <p:cNvPicPr>
            <a:picLocks noChangeAspect="1"/>
          </p:cNvPicPr>
          <p:nvPr/>
        </p:nvPicPr>
        <p:blipFill>
          <a:blip r:embed="rId2" cstate="print"/>
          <a:srcRect l="13149" t="2192" r="9599"/>
          <a:stretch>
            <a:fillRect/>
          </a:stretch>
        </p:blipFill>
        <p:spPr>
          <a:xfrm>
            <a:off x="0" y="908720"/>
            <a:ext cx="3384376" cy="32137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PA2645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365104"/>
            <a:ext cx="3323861" cy="24928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P1155259.JPG"/>
          <p:cNvPicPr>
            <a:picLocks noChangeAspect="1"/>
          </p:cNvPicPr>
          <p:nvPr/>
        </p:nvPicPr>
        <p:blipFill>
          <a:blip r:embed="rId4" cstate="print"/>
          <a:srcRect l="25588" r="24013"/>
          <a:stretch>
            <a:fillRect/>
          </a:stretch>
        </p:blipFill>
        <p:spPr>
          <a:xfrm>
            <a:off x="5630026" y="620688"/>
            <a:ext cx="3513974" cy="5229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PA264537.JPG"/>
          <p:cNvPicPr>
            <a:picLocks noChangeAspect="1"/>
          </p:cNvPicPr>
          <p:nvPr/>
        </p:nvPicPr>
        <p:blipFill>
          <a:blip r:embed="rId5" cstate="print"/>
          <a:srcRect l="4326" t="5901" r="6688" b="16400"/>
          <a:stretch>
            <a:fillRect/>
          </a:stretch>
        </p:blipFill>
        <p:spPr>
          <a:xfrm>
            <a:off x="2555776" y="3977680"/>
            <a:ext cx="4398326" cy="28803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PA26453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31839" y="692696"/>
            <a:ext cx="3611893" cy="2952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479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24249" y="496901"/>
            <a:ext cx="694234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Творческих успехов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742" t="4516" r="17097" b="8387"/>
          <a:stretch/>
        </p:blipFill>
        <p:spPr>
          <a:xfrm>
            <a:off x="283031" y="4204398"/>
            <a:ext cx="2531960" cy="25382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95" t="4946" r="19032" b="10108"/>
          <a:stretch/>
        </p:blipFill>
        <p:spPr>
          <a:xfrm>
            <a:off x="3376710" y="4164036"/>
            <a:ext cx="2779465" cy="2578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00" t="4731" r="13423"/>
          <a:stretch/>
        </p:blipFill>
        <p:spPr>
          <a:xfrm>
            <a:off x="251519" y="1988840"/>
            <a:ext cx="2584339" cy="25797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224" t="2151" r="29175" b="-2154"/>
          <a:stretch/>
        </p:blipFill>
        <p:spPr>
          <a:xfrm>
            <a:off x="6765487" y="4039841"/>
            <a:ext cx="1841175" cy="28411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33" t="6385" r="11783"/>
          <a:stretch/>
        </p:blipFill>
        <p:spPr>
          <a:xfrm>
            <a:off x="6156176" y="1850792"/>
            <a:ext cx="2811266" cy="26148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" name="Рисунок 13" descr="P503664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71800" y="908720"/>
            <a:ext cx="3347864" cy="2708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7198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332" t="5747" b="14943"/>
          <a:stretch>
            <a:fillRect/>
          </a:stretch>
        </p:blipFill>
        <p:spPr>
          <a:xfrm>
            <a:off x="282879" y="548680"/>
            <a:ext cx="8545714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00757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5009" y="260648"/>
            <a:ext cx="8928991" cy="3960441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sz="6600" b="1" dirty="0" smtClean="0">
                <a:ln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glow rad="101600">
                    <a:srgbClr val="CC99FF"/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mic Sans MS" pitchFamily="66" charset="0"/>
              </a:rPr>
              <a:t>Лепка </a:t>
            </a:r>
            <a:br>
              <a:rPr lang="ru-RU" sz="6600" b="1" dirty="0" smtClean="0">
                <a:ln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glow rad="101600">
                    <a:srgbClr val="CC99FF"/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mic Sans MS" pitchFamily="66" charset="0"/>
              </a:rPr>
            </a:br>
            <a:r>
              <a:rPr lang="ru-RU" sz="6600" b="1" dirty="0" smtClean="0">
                <a:ln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glow rad="101600">
                    <a:srgbClr val="CC99FF"/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mic Sans MS" pitchFamily="66" charset="0"/>
              </a:rPr>
              <a:t>из холодного фарфора</a:t>
            </a:r>
            <a:endParaRPr lang="ru-RU" sz="6600" b="1" dirty="0">
              <a:ln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glow rad="101600">
                  <a:srgbClr val="CC99FF"/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9458" y="4797152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24472" y="548680"/>
            <a:ext cx="493077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Мастер- класс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33459" y="3717032"/>
            <a:ext cx="5010541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Педагог дополнительного</a:t>
            </a:r>
          </a:p>
          <a:p>
            <a:pPr algn="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образования</a:t>
            </a:r>
            <a:endParaRPr lang="ru-RU" sz="2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МБОУ СОШ №2</a:t>
            </a:r>
          </a:p>
          <a:p>
            <a:pPr algn="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Любимова Ирина Борисовна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86" t="8095" r="6087" b="28369"/>
          <a:stretch/>
        </p:blipFill>
        <p:spPr>
          <a:xfrm>
            <a:off x="-252536" y="3356992"/>
            <a:ext cx="3853408" cy="37170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059832" y="6027003"/>
            <a:ext cx="405155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99CC">
                      <a:alpha val="60000"/>
                    </a:srgb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Технология педагогического </a:t>
            </a:r>
          </a:p>
          <a:p>
            <a:pPr algn="ctr"/>
            <a:r>
              <a:rPr lang="ru-RU" sz="2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99CC">
                      <a:alpha val="60000"/>
                    </a:srgb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сотрудничества</a:t>
            </a:r>
            <a:endParaRPr lang="ru-RU" sz="2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glow rad="101600">
                  <a:srgbClr val="FF99CC">
                    <a:alpha val="60000"/>
                  </a:srgb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1965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65998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Цель мастер- класса: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0960" y="1303234"/>
            <a:ext cx="714708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Формирование</a:t>
            </a:r>
          </a:p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умений и навыков работы </a:t>
            </a:r>
          </a:p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 холодным фарфором </a:t>
            </a:r>
          </a:p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667" b="98000" l="9934" r="947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79344" y="3682977"/>
            <a:ext cx="3531490" cy="321727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31841" y="3789040"/>
            <a:ext cx="2135678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Задачи:</a:t>
            </a:r>
          </a:p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47864" y="4527704"/>
            <a:ext cx="6264696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4">
                      <a:lumMod val="50000"/>
                      <a:alpha val="6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Демонстрация</a:t>
            </a:r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4">
                      <a:lumMod val="50000"/>
                      <a:alpha val="6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приготовления</a:t>
            </a:r>
            <a:r>
              <a:rPr lang="ru-RU" sz="2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4">
                      <a:lumMod val="50000"/>
                      <a:alpha val="6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  х</a:t>
            </a:r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4">
                      <a:lumMod val="50000"/>
                      <a:alpha val="6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олодного фарфора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4">
                      <a:lumMod val="50000"/>
                      <a:alpha val="6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Показ приемов лепки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4">
                      <a:lumMod val="50000"/>
                      <a:alpha val="6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Популяризация лепки как вида пластических  искусств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glow rad="101600">
                  <a:schemeClr val="accent4">
                    <a:lumMod val="50000"/>
                    <a:alpha val="6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9347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908720"/>
            <a:ext cx="84249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solidFill>
                  <a:schemeClr val="accent4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В начале прошлого века в Аргентине придумали особую смесь из кукурузного крахмала, клея, масла и глицерина, которая стала использоваться для художественной лепки.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4725144"/>
            <a:ext cx="8424935" cy="149939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7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FFCC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Холодный фарфор</a:t>
            </a:r>
            <a:endParaRPr lang="ru-RU" sz="7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66FFCC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G:\Мастеркласс\72105282_f67a4831de9d12a9c381b23bb9ef1514_a09201410f62416405cae5832acf05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852936"/>
            <a:ext cx="3542691" cy="2765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6248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340768"/>
            <a:ext cx="79928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	</a:t>
            </a:r>
            <a:r>
              <a:rPr lang="ru-RU" sz="2800" i="1" dirty="0" smtClean="0"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на сегодняшний день является абсолютно безвредным, удобным и весьма дешевым материалом для лепки. Из-за очень гладкой и однородной текстуры, замечательной пластичности он очень удобен в использовании. 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Еще одним плюсом «холодного фарфора» является то, что работать с ним могут не только взрослые, но и даже дети. 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 застывании «холодный фарфор» приобретает твердость, что отличает его от пластилина.</a:t>
            </a:r>
            <a:endParaRPr lang="ru-RU" sz="2800" b="1" i="1" dirty="0">
              <a:solidFill>
                <a:srgbClr val="00206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260648"/>
            <a:ext cx="795442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Холодный фарфор</a:t>
            </a:r>
            <a:endParaRPr lang="ru-RU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Содержимое 4" descr="DSC_69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5837" t="14951" r="33891" b="5499"/>
          <a:stretch>
            <a:fillRect/>
          </a:stretch>
        </p:blipFill>
        <p:spPr>
          <a:xfrm>
            <a:off x="1691680" y="1412776"/>
            <a:ext cx="5400600" cy="50405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23528" y="692696"/>
            <a:ext cx="8597440" cy="19442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99CC">
                      <a:alpha val="60000"/>
                    </a:srgbClr>
                  </a:glow>
                  <a:reflection blurRad="12700" stA="28000" endPos="45000" dist="1000" dir="5400000" sy="-100000" algn="bl" rotWithShape="0"/>
                </a:effectLst>
              </a:rPr>
              <a:t>Результат сотрудничества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101600">
                  <a:srgbClr val="FF99CC">
                    <a:alpha val="60000"/>
                  </a:srgb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670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99CC">
                      <a:alpha val="60000"/>
                    </a:srgbClr>
                  </a:glow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Результат сотрудничества</a:t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99CC">
                      <a:alpha val="60000"/>
                    </a:srgbClr>
                  </a:glow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</a:b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99CC">
                      <a:alpha val="60000"/>
                    </a:srgbClr>
                  </a:glow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Памятный сувенир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101600">
                  <a:srgbClr val="FF99CC">
                    <a:alpha val="60000"/>
                  </a:srgbClr>
                </a:glow>
                <a:reflection blurRad="12700" stA="28000" endPos="45000" dist="10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4" name="Содержимое 3" descr="DSC_69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2997" t="21315" r="32101" b="16636"/>
          <a:stretch>
            <a:fillRect/>
          </a:stretch>
        </p:blipFill>
        <p:spPr>
          <a:xfrm>
            <a:off x="2123728" y="1700808"/>
            <a:ext cx="4392488" cy="4464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4980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0"/>
            <a:ext cx="388901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905"/>
                <a:solidFill>
                  <a:srgbClr val="FF0000"/>
                </a:solidFill>
                <a:effectLst>
                  <a:glow rad="101600">
                    <a:srgbClr val="66FF66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Рецепт</a:t>
            </a:r>
            <a:endParaRPr lang="ru-RU" sz="9600" b="1" cap="none" spc="0" dirty="0">
              <a:ln w="1905"/>
              <a:solidFill>
                <a:srgbClr val="FF0000"/>
              </a:solidFill>
              <a:effectLst>
                <a:glow rad="101600">
                  <a:srgbClr val="66FF66">
                    <a:alpha val="6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357298"/>
            <a:ext cx="7326493" cy="36933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Крахмал кукурузный -1 стакан</a:t>
            </a:r>
          </a:p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Клей ПВА- 1 стакан</a:t>
            </a:r>
          </a:p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Глицерин- 1 столовая ложка</a:t>
            </a:r>
          </a:p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Крем для рук – 1 столовая ложка</a:t>
            </a:r>
          </a:p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Лимонная кислота- 1 чайная ложка</a:t>
            </a:r>
          </a:p>
          <a:p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4667" b="96167" l="510" r="897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6090" y="36657"/>
            <a:ext cx="2024256" cy="31482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613" b="979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4288" y="2636911"/>
            <a:ext cx="1965198" cy="42219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4667" l="983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8920" y="3788988"/>
            <a:ext cx="3314339" cy="35019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9630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88640" y="4221088"/>
            <a:ext cx="4073169" cy="26377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496" b="98077" l="1636" r="97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68301">
            <a:off x="1036020" y="4152249"/>
            <a:ext cx="4067033" cy="27608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42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12431">
            <a:off x="1238274" y="3749102"/>
            <a:ext cx="3816424" cy="17300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46" t="11770" r="13435" b="14802"/>
          <a:stretch/>
        </p:blipFill>
        <p:spPr>
          <a:xfrm>
            <a:off x="4139952" y="4566043"/>
            <a:ext cx="1631630" cy="216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503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168</Words>
  <Application>Microsoft Office PowerPoint</Application>
  <PresentationFormat>Экран (4:3)</PresentationFormat>
  <Paragraphs>51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Лепка  из холодного фарфора</vt:lpstr>
      <vt:lpstr>Слайд 4</vt:lpstr>
      <vt:lpstr>Слайд 5</vt:lpstr>
      <vt:lpstr>Слайд 6</vt:lpstr>
      <vt:lpstr> </vt:lpstr>
      <vt:lpstr>Результат сотрудничества Памятный сувенир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Лепка  из холодного фарфора</dc:title>
  <dc:creator>Лёха</dc:creator>
  <cp:lastModifiedBy>Ирина</cp:lastModifiedBy>
  <cp:revision>49</cp:revision>
  <dcterms:created xsi:type="dcterms:W3CDTF">2012-01-04T23:03:25Z</dcterms:created>
  <dcterms:modified xsi:type="dcterms:W3CDTF">2016-01-27T20:09:40Z</dcterms:modified>
</cp:coreProperties>
</file>